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notesMasterIdLst>
    <p:notesMasterId r:id="rId71"/>
  </p:notesMasterIdLst>
  <p:sldIdLst>
    <p:sldId id="259" r:id="rId2"/>
    <p:sldId id="264" r:id="rId3"/>
    <p:sldId id="278" r:id="rId4"/>
    <p:sldId id="309" r:id="rId5"/>
    <p:sldId id="322" r:id="rId6"/>
    <p:sldId id="308" r:id="rId7"/>
    <p:sldId id="310" r:id="rId8"/>
    <p:sldId id="321" r:id="rId9"/>
    <p:sldId id="275" r:id="rId10"/>
    <p:sldId id="270" r:id="rId11"/>
    <p:sldId id="323" r:id="rId12"/>
    <p:sldId id="265" r:id="rId13"/>
    <p:sldId id="314" r:id="rId14"/>
    <p:sldId id="269" r:id="rId15"/>
    <p:sldId id="313" r:id="rId16"/>
    <p:sldId id="316" r:id="rId17"/>
    <p:sldId id="271" r:id="rId18"/>
    <p:sldId id="315" r:id="rId19"/>
    <p:sldId id="317" r:id="rId20"/>
    <p:sldId id="311" r:id="rId21"/>
    <p:sldId id="273" r:id="rId22"/>
    <p:sldId id="306" r:id="rId23"/>
    <p:sldId id="267" r:id="rId24"/>
    <p:sldId id="279" r:id="rId25"/>
    <p:sldId id="304" r:id="rId26"/>
    <p:sldId id="305" r:id="rId27"/>
    <p:sldId id="307" r:id="rId28"/>
    <p:sldId id="266" r:id="rId29"/>
    <p:sldId id="280" r:id="rId30"/>
    <p:sldId id="318" r:id="rId31"/>
    <p:sldId id="319" r:id="rId32"/>
    <p:sldId id="320" r:id="rId33"/>
    <p:sldId id="325" r:id="rId34"/>
    <p:sldId id="326" r:id="rId35"/>
    <p:sldId id="327" r:id="rId36"/>
    <p:sldId id="283" r:id="rId37"/>
    <p:sldId id="282" r:id="rId38"/>
    <p:sldId id="284" r:id="rId39"/>
    <p:sldId id="285" r:id="rId40"/>
    <p:sldId id="286" r:id="rId41"/>
    <p:sldId id="287" r:id="rId42"/>
    <p:sldId id="288" r:id="rId43"/>
    <p:sldId id="355" r:id="rId44"/>
    <p:sldId id="289" r:id="rId45"/>
    <p:sldId id="328" r:id="rId46"/>
    <p:sldId id="302" r:id="rId47"/>
    <p:sldId id="354" r:id="rId48"/>
    <p:sldId id="290" r:id="rId49"/>
    <p:sldId id="292" r:id="rId50"/>
    <p:sldId id="329" r:id="rId51"/>
    <p:sldId id="331" r:id="rId52"/>
    <p:sldId id="330" r:id="rId53"/>
    <p:sldId id="352" r:id="rId54"/>
    <p:sldId id="332" r:id="rId55"/>
    <p:sldId id="336" r:id="rId56"/>
    <p:sldId id="337" r:id="rId57"/>
    <p:sldId id="338" r:id="rId58"/>
    <p:sldId id="339" r:id="rId59"/>
    <p:sldId id="340" r:id="rId60"/>
    <p:sldId id="341" r:id="rId61"/>
    <p:sldId id="342" r:id="rId62"/>
    <p:sldId id="301" r:id="rId63"/>
    <p:sldId id="344" r:id="rId64"/>
    <p:sldId id="345" r:id="rId65"/>
    <p:sldId id="260" r:id="rId66"/>
    <p:sldId id="346" r:id="rId67"/>
    <p:sldId id="347" r:id="rId68"/>
    <p:sldId id="353" r:id="rId69"/>
    <p:sldId id="350" r:id="rId70"/>
  </p:sldIdLst>
  <p:sldSz cx="12192000" cy="6858000"/>
  <p:notesSz cx="6889750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BB9281D3-C334-4F15-8908-52C98BF23BA8}">
          <p14:sldIdLst>
            <p14:sldId id="259"/>
            <p14:sldId id="264"/>
            <p14:sldId id="278"/>
            <p14:sldId id="309"/>
            <p14:sldId id="322"/>
            <p14:sldId id="308"/>
            <p14:sldId id="310"/>
            <p14:sldId id="321"/>
            <p14:sldId id="275"/>
            <p14:sldId id="270"/>
            <p14:sldId id="323"/>
            <p14:sldId id="265"/>
            <p14:sldId id="314"/>
            <p14:sldId id="269"/>
            <p14:sldId id="313"/>
            <p14:sldId id="316"/>
            <p14:sldId id="271"/>
            <p14:sldId id="315"/>
            <p14:sldId id="317"/>
            <p14:sldId id="311"/>
            <p14:sldId id="273"/>
            <p14:sldId id="306"/>
            <p14:sldId id="267"/>
            <p14:sldId id="279"/>
            <p14:sldId id="304"/>
            <p14:sldId id="305"/>
            <p14:sldId id="307"/>
            <p14:sldId id="266"/>
          </p14:sldIdLst>
        </p14:section>
        <p14:section name="제목 없는 구역" id="{DA5B0F68-52A3-416F-BD39-0E418795CC6C}">
          <p14:sldIdLst>
            <p14:sldId id="280"/>
            <p14:sldId id="318"/>
            <p14:sldId id="319"/>
            <p14:sldId id="320"/>
            <p14:sldId id="325"/>
            <p14:sldId id="326"/>
            <p14:sldId id="327"/>
            <p14:sldId id="283"/>
            <p14:sldId id="282"/>
            <p14:sldId id="284"/>
            <p14:sldId id="285"/>
            <p14:sldId id="286"/>
            <p14:sldId id="287"/>
            <p14:sldId id="288"/>
          </p14:sldIdLst>
        </p14:section>
        <p14:section name="제목 없는 구역" id="{7F4129CC-6CAA-47C5-AA3F-377301E37BD0}">
          <p14:sldIdLst>
            <p14:sldId id="355"/>
            <p14:sldId id="289"/>
            <p14:sldId id="328"/>
            <p14:sldId id="302"/>
          </p14:sldIdLst>
        </p14:section>
        <p14:section name="제목 없는 구역" id="{A38BA2D1-AD90-41D9-8B84-B1CA4D415A68}">
          <p14:sldIdLst>
            <p14:sldId id="354"/>
            <p14:sldId id="290"/>
            <p14:sldId id="292"/>
            <p14:sldId id="329"/>
            <p14:sldId id="331"/>
            <p14:sldId id="330"/>
            <p14:sldId id="352"/>
            <p14:sldId id="332"/>
            <p14:sldId id="336"/>
            <p14:sldId id="337"/>
            <p14:sldId id="338"/>
            <p14:sldId id="339"/>
            <p14:sldId id="340"/>
            <p14:sldId id="341"/>
            <p14:sldId id="342"/>
            <p14:sldId id="301"/>
            <p14:sldId id="344"/>
            <p14:sldId id="345"/>
          </p14:sldIdLst>
        </p14:section>
        <p14:section name="제목 없는 구역" id="{5829AF71-CCBC-42D8-8EF8-2D5B578F21D5}">
          <p14:sldIdLst>
            <p14:sldId id="260"/>
            <p14:sldId id="346"/>
            <p14:sldId id="347"/>
            <p14:sldId id="353"/>
            <p14:sldId id="35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008000"/>
    <a:srgbClr val="DE0000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5" autoAdjust="0"/>
    <p:restoredTop sz="95368" autoAdjust="0"/>
  </p:normalViewPr>
  <p:slideViewPr>
    <p:cSldViewPr snapToGrid="0">
      <p:cViewPr varScale="1">
        <p:scale>
          <a:sx n="86" d="100"/>
          <a:sy n="86" d="100"/>
        </p:scale>
        <p:origin x="70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0B5965-64FC-4A5C-BE85-E38C5E74B5AD}" type="datetimeFigureOut">
              <a:rPr lang="ko-KR" altLang="en-US" smtClean="0"/>
              <a:t>2026-09-20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1800" cy="394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075" y="9520238"/>
            <a:ext cx="29860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82BF6-0790-49E7-8A52-C9AA151884E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8530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382BF6-0790-49E7-8A52-C9AA151884E3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2710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AB9248D-150F-4486-8AC9-03A01BDE43D8}" type="datetimeFigureOut">
              <a:rPr lang="ko-KR" altLang="en-US" smtClean="0"/>
              <a:t>2026-09-20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5A1E162-A042-41C0-BF75-DDE356D7F7C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826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9248D-150F-4486-8AC9-03A01BDE43D8}" type="datetimeFigureOut">
              <a:rPr lang="ko-KR" altLang="en-US" smtClean="0"/>
              <a:t>2026-09-20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E162-A042-41C0-BF75-DDE356D7F7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7509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9248D-150F-4486-8AC9-03A01BDE43D8}" type="datetimeFigureOut">
              <a:rPr lang="ko-KR" altLang="en-US" smtClean="0"/>
              <a:t>2026-09-20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E162-A042-41C0-BF75-DDE356D7F7C7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371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9248D-150F-4486-8AC9-03A01BDE43D8}" type="datetimeFigureOut">
              <a:rPr lang="ko-KR" altLang="en-US" smtClean="0"/>
              <a:t>2026-09-20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E162-A042-41C0-BF75-DDE356D7F7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1665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9248D-150F-4486-8AC9-03A01BDE43D8}" type="datetimeFigureOut">
              <a:rPr lang="ko-KR" altLang="en-US" smtClean="0"/>
              <a:t>2026-09-20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E162-A042-41C0-BF75-DDE356D7F7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8111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9248D-150F-4486-8AC9-03A01BDE43D8}" type="datetimeFigureOut">
              <a:rPr lang="ko-KR" altLang="en-US" smtClean="0"/>
              <a:t>2026-09-20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E162-A042-41C0-BF75-DDE356D7F7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5284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9248D-150F-4486-8AC9-03A01BDE43D8}" type="datetimeFigureOut">
              <a:rPr lang="ko-KR" altLang="en-US" smtClean="0"/>
              <a:t>2026-09-20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E162-A042-41C0-BF75-DDE356D7F7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377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9248D-150F-4486-8AC9-03A01BDE43D8}" type="datetimeFigureOut">
              <a:rPr lang="ko-KR" altLang="en-US" smtClean="0"/>
              <a:t>2026-09-20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E162-A042-41C0-BF75-DDE356D7F7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732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9248D-150F-4486-8AC9-03A01BDE43D8}" type="datetimeFigureOut">
              <a:rPr lang="ko-KR" altLang="en-US" smtClean="0"/>
              <a:t>2026-09-20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E162-A042-41C0-BF75-DDE356D7F7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942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9248D-150F-4486-8AC9-03A01BDE43D8}" type="datetimeFigureOut">
              <a:rPr lang="ko-KR" altLang="en-US" smtClean="0"/>
              <a:t>2026-09-20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E162-A042-41C0-BF75-DDE356D7F7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324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9248D-150F-4486-8AC9-03A01BDE43D8}" type="datetimeFigureOut">
              <a:rPr lang="ko-KR" altLang="en-US" smtClean="0"/>
              <a:t>2026-09-20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E162-A042-41C0-BF75-DDE356D7F7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4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CAB9248D-150F-4486-8AC9-03A01BDE43D8}" type="datetimeFigureOut">
              <a:rPr lang="ko-KR" altLang="en-US" smtClean="0"/>
              <a:t>2026-09-20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5A1E162-A042-41C0-BF75-DDE356D7F7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244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1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017" y="259492"/>
            <a:ext cx="5684108" cy="632665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6693" y="882376"/>
            <a:ext cx="7327556" cy="292608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2026 </a:t>
            </a:r>
            <a:r>
              <a:rPr lang="ko-KR" altLang="en-US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순교자 </a:t>
            </a:r>
            <a:r>
              <a:rPr lang="ko-KR" altLang="en-US" dirty="0" err="1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성월</a:t>
            </a:r>
            <a:r>
              <a:rPr lang="en-US" altLang="ko-KR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/>
            </a:r>
            <a:br>
              <a:rPr lang="en-US" altLang="ko-KR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ko-KR" altLang="en-US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말씀 전례</a:t>
            </a:r>
            <a:r>
              <a:rPr lang="en-US" altLang="ko-KR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/>
            </a:r>
            <a:br>
              <a:rPr lang="en-US" altLang="ko-KR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endParaRPr lang="ko-KR" altLang="en-US" sz="1500" dirty="0">
              <a:solidFill>
                <a:srgbClr val="C0000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03887" y="4573969"/>
            <a:ext cx="5850924" cy="2012182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ko-KR" sz="4800" dirty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26. 08. 31. </a:t>
            </a:r>
            <a:r>
              <a:rPr lang="ko-KR" altLang="en-US" sz="4800" dirty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저녁</a:t>
            </a:r>
            <a:r>
              <a:rPr lang="en-US" altLang="ko-KR" sz="4800" dirty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7</a:t>
            </a:r>
            <a:r>
              <a:rPr lang="ko-KR" altLang="en-US" sz="4800" dirty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시</a:t>
            </a:r>
            <a:endParaRPr lang="en-US" altLang="ko-KR" sz="4800" dirty="0">
              <a:solidFill>
                <a:srgbClr val="0070C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  <a:p>
            <a:pPr algn="l"/>
            <a:r>
              <a:rPr lang="ko-KR" altLang="en-US" sz="4800" dirty="0" err="1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수지성모의</a:t>
            </a:r>
            <a:r>
              <a:rPr lang="ko-KR" altLang="en-US" sz="4800" dirty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집 성당</a:t>
            </a:r>
          </a:p>
        </p:txBody>
      </p:sp>
    </p:spTree>
    <p:extLst>
      <p:ext uri="{BB962C8B-B14F-4D97-AF65-F5344CB8AC3E}">
        <p14:creationId xmlns:p14="http://schemas.microsoft.com/office/powerpoint/2010/main" val="89835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더스토리-(트럼펫)주님과같이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05905" y="3123877"/>
            <a:ext cx="609600" cy="6096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939328" y="882376"/>
            <a:ext cx="6046726" cy="2926080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일어나 가자</a:t>
            </a:r>
            <a:r>
              <a:rPr lang="en-US" altLang="ko-KR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br>
              <a:rPr lang="en-US" altLang="ko-KR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</a:br>
            <a:r>
              <a:rPr lang="en-US" altLang="ko-KR" dirty="0" err="1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Surgite</a:t>
            </a:r>
            <a:r>
              <a:rPr lang="en-US" altLang="ko-KR" dirty="0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r>
              <a:rPr lang="en-US" altLang="ko-KR" dirty="0" err="1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Eamus</a:t>
            </a:r>
            <a:r>
              <a:rPr lang="en-US" altLang="ko-KR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 </a:t>
            </a:r>
            <a:r>
              <a:rPr lang="ko-KR" altLang="en-US" sz="15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마태 </a:t>
            </a:r>
            <a:r>
              <a:rPr lang="en-US" altLang="ko-KR" sz="15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26,46</a:t>
            </a:r>
            <a:endParaRPr lang="ko-KR" altLang="en-US" sz="1500" dirty="0">
              <a:solidFill>
                <a:srgbClr val="C00000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622360" y="4673993"/>
            <a:ext cx="5140410" cy="1388165"/>
          </a:xfrm>
        </p:spPr>
        <p:txBody>
          <a:bodyPr>
            <a:noAutofit/>
          </a:bodyPr>
          <a:lstStyle/>
          <a:p>
            <a:r>
              <a:rPr lang="ko-KR" altLang="en-US" sz="4800" dirty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평양교구 </a:t>
            </a:r>
            <a:r>
              <a:rPr lang="ko-KR" altLang="en-US" sz="4800" dirty="0" err="1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근현대</a:t>
            </a:r>
            <a:r>
              <a:rPr lang="ko-KR" altLang="en-US" sz="4800" dirty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endParaRPr lang="en-US" altLang="ko-KR" sz="4800" dirty="0">
              <a:solidFill>
                <a:srgbClr val="0070C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  <a:p>
            <a:r>
              <a:rPr lang="ko-KR" altLang="en-US" sz="4800" dirty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신앙의 증인 </a:t>
            </a:r>
            <a:r>
              <a:rPr lang="en-US" altLang="ko-KR" sz="4800" dirty="0" smtClean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80</a:t>
            </a:r>
            <a:r>
              <a:rPr lang="ko-KR" altLang="en-US" sz="4800" dirty="0" smtClean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위</a:t>
            </a:r>
            <a:endParaRPr lang="ko-KR" altLang="en-US" sz="4800" dirty="0">
              <a:solidFill>
                <a:srgbClr val="0070C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45" y="221674"/>
            <a:ext cx="5788159" cy="641400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8937" y="2821730"/>
            <a:ext cx="1828800" cy="184363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2" r="35651" b="11679"/>
          <a:stretch/>
        </p:blipFill>
        <p:spPr>
          <a:xfrm>
            <a:off x="227346" y="5591579"/>
            <a:ext cx="853309" cy="104410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89" t="4105" r="2078" b="14460"/>
          <a:stretch/>
        </p:blipFill>
        <p:spPr>
          <a:xfrm>
            <a:off x="1080655" y="5615925"/>
            <a:ext cx="845127" cy="100654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782" y="5615925"/>
            <a:ext cx="1685983" cy="100654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765" y="5618439"/>
            <a:ext cx="1652962" cy="99038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727" y="5627747"/>
            <a:ext cx="750777" cy="97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92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984273" y="561790"/>
            <a:ext cx="3965511" cy="5239225"/>
          </a:xfrm>
          <a:prstGeom prst="rect">
            <a:avLst/>
          </a:prstGeom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8167888" y="5809417"/>
            <a:ext cx="4024112" cy="9454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dirty="0">
                <a:solidFill>
                  <a:srgbClr val="C00000"/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일어나 가자</a:t>
            </a:r>
            <a:r>
              <a:rPr lang="en-US" altLang="ko-KR" sz="2800" dirty="0">
                <a:solidFill>
                  <a:srgbClr val="C00000"/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!</a:t>
            </a:r>
            <a:br>
              <a:rPr lang="en-US" altLang="ko-KR" sz="2800" dirty="0">
                <a:solidFill>
                  <a:srgbClr val="C00000"/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rPr>
            </a:br>
            <a:r>
              <a:rPr lang="en-US" altLang="ko-KR" sz="2800" dirty="0" err="1" smtClean="0">
                <a:solidFill>
                  <a:srgbClr val="C00000"/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Surgite</a:t>
            </a:r>
            <a:r>
              <a:rPr lang="en-US" altLang="ko-KR" sz="2800" dirty="0" smtClean="0">
                <a:solidFill>
                  <a:srgbClr val="C00000"/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  </a:t>
            </a:r>
            <a:r>
              <a:rPr lang="en-US" altLang="ko-KR" sz="2800" dirty="0" err="1">
                <a:solidFill>
                  <a:srgbClr val="C00000"/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Eamus</a:t>
            </a:r>
            <a:r>
              <a:rPr lang="en-US" altLang="ko-KR" sz="2800" dirty="0">
                <a:solidFill>
                  <a:srgbClr val="C00000"/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!! </a:t>
            </a:r>
            <a:r>
              <a:rPr lang="ko-KR" altLang="en-US" sz="1050" dirty="0" smtClean="0">
                <a:solidFill>
                  <a:srgbClr val="C00000"/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마태 </a:t>
            </a:r>
            <a:r>
              <a:rPr lang="en-US" altLang="ko-KR" sz="1050" dirty="0">
                <a:solidFill>
                  <a:srgbClr val="C00000"/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26,46</a:t>
            </a:r>
            <a:endParaRPr lang="ko-KR" altLang="en-US" sz="1050" dirty="0">
              <a:solidFill>
                <a:srgbClr val="C00000"/>
              </a:solidFill>
              <a:latin typeface="KoPub바탕체 Bold" panose="02020603020101020101" pitchFamily="18" charset="-127"/>
              <a:ea typeface="KoPub바탕체 Bold" panose="0202060302010102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199258" y="1201031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63236" y="1149927"/>
            <a:ext cx="11707093" cy="5606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/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9" name="제목 17">
            <a:extLst>
              <a:ext uri="{FF2B5EF4-FFF2-40B4-BE49-F238E27FC236}">
                <a16:creationId xmlns:a16="http://schemas.microsoft.com/office/drawing/2014/main" id="{2EB12FBC-163B-4FDA-A435-8C357CB10F53}"/>
              </a:ext>
            </a:extLst>
          </p:cNvPr>
          <p:cNvSpPr txBox="1">
            <a:spLocks/>
          </p:cNvSpPr>
          <p:nvPr/>
        </p:nvSpPr>
        <p:spPr>
          <a:xfrm>
            <a:off x="387926" y="368672"/>
            <a:ext cx="9761917" cy="111314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00000"/>
              </a:lnSpc>
              <a:buAutoNum type="arabicPeriod"/>
            </a:pPr>
            <a:r>
              <a:rPr lang="ko-KR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서울한강체 B" panose="02020503020101020101" pitchFamily="18" charset="-127"/>
                <a:ea typeface="서울한강체 B" panose="02020503020101020101" pitchFamily="18" charset="-127"/>
              </a:rPr>
              <a:t>시작기도 </a:t>
            </a:r>
            <a:r>
              <a:rPr lang="en-US" altLang="ko-K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서울한강체 B" panose="02020503020101020101" pitchFamily="18" charset="-127"/>
                <a:ea typeface="서울한강체 B" panose="02020503020101020101" pitchFamily="18" charset="-127"/>
              </a:rPr>
              <a:t>– </a:t>
            </a:r>
            <a:r>
              <a:rPr lang="ko-KR" alt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서울한강체 B" panose="02020503020101020101" pitchFamily="18" charset="-127"/>
                <a:ea typeface="서울한강체 B" panose="02020503020101020101" pitchFamily="18" charset="-127"/>
              </a:rPr>
              <a:t>성호경</a:t>
            </a:r>
            <a:endParaRPr lang="en-US" altLang="ko-K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서울한강체 B" panose="02020503020101020101" pitchFamily="18" charset="-127"/>
              <a:ea typeface="서울한강체 B" panose="02020503020101020101" pitchFamily="18" charset="-127"/>
            </a:endParaRPr>
          </a:p>
          <a:p>
            <a:pPr marL="457200" indent="-457200">
              <a:buAutoNum type="arabicPeriod"/>
            </a:pP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서울한강체 B" panose="02020503020101020101" pitchFamily="18" charset="-127"/>
                <a:ea typeface="서울한강체 B" panose="02020503020101020101" pitchFamily="18" charset="-127"/>
              </a:rPr>
              <a:t>도입 글 </a:t>
            </a:r>
            <a:endParaRPr lang="ko-KR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서울한강체 B" panose="02020503020101020101" pitchFamily="18" charset="-127"/>
              <a:ea typeface="서울한강체 B" panose="0202050302010102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63236" y="1674931"/>
            <a:ext cx="88674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근현대신앙의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증인 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80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위의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대표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</a:p>
          <a:p>
            <a:r>
              <a:rPr lang="ko-KR" altLang="en-US" sz="3600" dirty="0" err="1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제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6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대 </a:t>
            </a:r>
            <a:r>
              <a:rPr lang="ko-KR" altLang="en-US" sz="3600" dirty="0" err="1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지목구장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인 </a:t>
            </a:r>
            <a:endParaRPr lang="en-US" altLang="ko-KR" sz="36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3600" dirty="0" err="1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홍용호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프란치스코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err="1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보르지아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주교의 </a:t>
            </a:r>
            <a:endParaRPr lang="en-US" altLang="ko-KR" sz="36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사목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표어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</a:p>
          <a:p>
            <a:r>
              <a:rPr lang="en-US" altLang="ko-KR" sz="3600" dirty="0" err="1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Surgite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en-US" altLang="ko-KR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Eamus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!!(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수르지테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에아무스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!) </a:t>
            </a:r>
            <a:endParaRPr lang="en-US" altLang="ko-KR" sz="36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일어나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가자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</a:t>
            </a:r>
            <a:endParaRPr lang="en-US" altLang="ko-KR" sz="36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제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대 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지목구장인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우리의 설립자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</a:p>
          <a:p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목 </a:t>
            </a:r>
            <a:r>
              <a:rPr lang="ko-KR" altLang="en-US" sz="3600" dirty="0" err="1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요안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err="1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몬시뇰의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err="1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사목방향과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endParaRPr lang="en-US" altLang="ko-KR" sz="36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선교 정신을 그대로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이어받아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</a:t>
            </a:r>
            <a:endParaRPr lang="en-US" altLang="ko-KR" sz="36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0490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749218" y="316848"/>
            <a:ext cx="4221111" cy="5366725"/>
          </a:xfrm>
          <a:prstGeom prst="rect">
            <a:avLst/>
          </a:prstGeom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8290940" y="5683573"/>
            <a:ext cx="3901060" cy="9454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dirty="0">
                <a:solidFill>
                  <a:srgbClr val="C00000"/>
                </a:solidFill>
                <a:latin typeface="서울한강체 B" panose="02020503020101020101" pitchFamily="18" charset="-127"/>
                <a:ea typeface="서울한강체 B" panose="02020503020101020101" pitchFamily="18" charset="-127"/>
              </a:rPr>
              <a:t>일어나 가자</a:t>
            </a:r>
            <a:r>
              <a:rPr lang="en-US" altLang="ko-KR" sz="2800" dirty="0">
                <a:solidFill>
                  <a:srgbClr val="C00000"/>
                </a:solidFill>
                <a:latin typeface="서울한강체 B" panose="02020503020101020101" pitchFamily="18" charset="-127"/>
                <a:ea typeface="서울한강체 B" panose="02020503020101020101" pitchFamily="18" charset="-127"/>
              </a:rPr>
              <a:t>!</a:t>
            </a:r>
            <a:br>
              <a:rPr lang="en-US" altLang="ko-KR" sz="2800" dirty="0">
                <a:solidFill>
                  <a:srgbClr val="C00000"/>
                </a:solidFill>
                <a:latin typeface="서울한강체 B" panose="02020503020101020101" pitchFamily="18" charset="-127"/>
                <a:ea typeface="서울한강체 B" panose="02020503020101020101" pitchFamily="18" charset="-127"/>
              </a:rPr>
            </a:br>
            <a:r>
              <a:rPr lang="en-US" altLang="ko-KR" sz="2800" dirty="0" err="1" smtClean="0">
                <a:solidFill>
                  <a:srgbClr val="C00000"/>
                </a:solidFill>
                <a:latin typeface="서울한강체 B" panose="02020503020101020101" pitchFamily="18" charset="-127"/>
                <a:ea typeface="서울한강체 B" panose="02020503020101020101" pitchFamily="18" charset="-127"/>
              </a:rPr>
              <a:t>Surgite</a:t>
            </a:r>
            <a:r>
              <a:rPr lang="en-US" altLang="ko-KR" sz="2800" dirty="0" smtClean="0">
                <a:solidFill>
                  <a:srgbClr val="C00000"/>
                </a:solidFill>
                <a:latin typeface="서울한강체 B" panose="02020503020101020101" pitchFamily="18" charset="-127"/>
                <a:ea typeface="서울한강체 B" panose="02020503020101020101" pitchFamily="18" charset="-127"/>
              </a:rPr>
              <a:t>  </a:t>
            </a:r>
            <a:r>
              <a:rPr lang="en-US" altLang="ko-KR" sz="2800" dirty="0" err="1">
                <a:solidFill>
                  <a:srgbClr val="C00000"/>
                </a:solidFill>
                <a:latin typeface="서울한강체 B" panose="02020503020101020101" pitchFamily="18" charset="-127"/>
                <a:ea typeface="서울한강체 B" panose="02020503020101020101" pitchFamily="18" charset="-127"/>
              </a:rPr>
              <a:t>Eamus</a:t>
            </a:r>
            <a:r>
              <a:rPr lang="en-US" altLang="ko-KR" sz="2800" dirty="0">
                <a:solidFill>
                  <a:srgbClr val="C00000"/>
                </a:solidFill>
                <a:latin typeface="서울한강체 B" panose="02020503020101020101" pitchFamily="18" charset="-127"/>
                <a:ea typeface="서울한강체 B" panose="02020503020101020101" pitchFamily="18" charset="-127"/>
              </a:rPr>
              <a:t>!! </a:t>
            </a:r>
            <a:r>
              <a:rPr lang="ko-KR" altLang="en-US" sz="1050" dirty="0" smtClean="0">
                <a:solidFill>
                  <a:srgbClr val="C00000"/>
                </a:solidFill>
                <a:latin typeface="서울한강체 B" panose="02020503020101020101" pitchFamily="18" charset="-127"/>
                <a:ea typeface="서울한강체 B" panose="02020503020101020101" pitchFamily="18" charset="-127"/>
              </a:rPr>
              <a:t>마태 </a:t>
            </a:r>
            <a:r>
              <a:rPr lang="en-US" altLang="ko-KR" sz="1050" dirty="0">
                <a:solidFill>
                  <a:srgbClr val="C00000"/>
                </a:solidFill>
                <a:latin typeface="서울한강체 B" panose="02020503020101020101" pitchFamily="18" charset="-127"/>
                <a:ea typeface="서울한강체 B" panose="02020503020101020101" pitchFamily="18" charset="-127"/>
              </a:rPr>
              <a:t>26,46</a:t>
            </a:r>
            <a:endParaRPr lang="ko-KR" altLang="en-US" sz="1050" dirty="0">
              <a:solidFill>
                <a:srgbClr val="C00000"/>
              </a:solidFill>
              <a:latin typeface="서울한강체 B" panose="02020503020101020101" pitchFamily="18" charset="-127"/>
              <a:ea typeface="서울한강체 B" panose="0202050302010102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199258" y="1201031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63236" y="1149927"/>
            <a:ext cx="11707093" cy="5606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/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63236" y="316848"/>
            <a:ext cx="8635437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“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가톨릭운동”정신으로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무장된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신자들에게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“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복음을 위해 죽으로 가자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!”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는 </a:t>
            </a:r>
          </a:p>
          <a:p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홍용호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프란치스코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err="1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보르지아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주교의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소리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없는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외침 이어라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</a:p>
          <a:p>
            <a:endParaRPr lang="en-US" altLang="ko-KR" sz="36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무수한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순교자들의 피로 신앙의 옥토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(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鈺土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)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가 된 조선 교회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</a:p>
          <a:p>
            <a:endParaRPr lang="en-US" altLang="ko-KR" sz="36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조선 교회를 심혈을 다하여 사랑하고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</a:p>
          <a:p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불타는 성령의 열정을 살라 바쳐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endParaRPr lang="en-US" altLang="ko-KR" sz="36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산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제물 되어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신사참배의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불의에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항거하다  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endParaRPr lang="en-US" altLang="ko-KR" sz="28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endParaRPr lang="en-US" altLang="ko-KR" sz="2800" dirty="0">
              <a:latin typeface="서울한강체 B" panose="02020503020101020101" pitchFamily="18" charset="-127"/>
              <a:ea typeface="서울한강체 B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727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8073483" y="289932"/>
            <a:ext cx="3876302" cy="5521141"/>
          </a:xfrm>
          <a:prstGeom prst="rect">
            <a:avLst/>
          </a:prstGeom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8207298" y="5836502"/>
            <a:ext cx="3827009" cy="9454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dirty="0">
                <a:solidFill>
                  <a:srgbClr val="C00000"/>
                </a:solidFill>
                <a:latin typeface="서울한강체 B" panose="02020503020101020101" pitchFamily="18" charset="-127"/>
                <a:ea typeface="서울한강체 B" panose="02020503020101020101" pitchFamily="18" charset="-127"/>
              </a:rPr>
              <a:t>일어나 가자</a:t>
            </a:r>
            <a:r>
              <a:rPr lang="en-US" altLang="ko-KR" sz="2800" dirty="0">
                <a:solidFill>
                  <a:srgbClr val="C00000"/>
                </a:solidFill>
                <a:latin typeface="서울한강체 B" panose="02020503020101020101" pitchFamily="18" charset="-127"/>
                <a:ea typeface="서울한강체 B" panose="02020503020101020101" pitchFamily="18" charset="-127"/>
              </a:rPr>
              <a:t>!</a:t>
            </a:r>
            <a:br>
              <a:rPr lang="en-US" altLang="ko-KR" sz="2800" dirty="0">
                <a:solidFill>
                  <a:srgbClr val="C00000"/>
                </a:solidFill>
                <a:latin typeface="서울한강체 B" panose="02020503020101020101" pitchFamily="18" charset="-127"/>
                <a:ea typeface="서울한강체 B" panose="02020503020101020101" pitchFamily="18" charset="-127"/>
              </a:rPr>
            </a:br>
            <a:r>
              <a:rPr lang="en-US" altLang="ko-KR" sz="2800" dirty="0" err="1" smtClean="0">
                <a:solidFill>
                  <a:srgbClr val="C00000"/>
                </a:solidFill>
                <a:latin typeface="서울한강체 B" panose="02020503020101020101" pitchFamily="18" charset="-127"/>
                <a:ea typeface="서울한강체 B" panose="02020503020101020101" pitchFamily="18" charset="-127"/>
              </a:rPr>
              <a:t>Surgite</a:t>
            </a:r>
            <a:r>
              <a:rPr lang="en-US" altLang="ko-KR" sz="2800" dirty="0" smtClean="0">
                <a:solidFill>
                  <a:srgbClr val="C00000"/>
                </a:solidFill>
                <a:latin typeface="서울한강체 B" panose="02020503020101020101" pitchFamily="18" charset="-127"/>
                <a:ea typeface="서울한강체 B" panose="02020503020101020101" pitchFamily="18" charset="-127"/>
              </a:rPr>
              <a:t>  </a:t>
            </a:r>
            <a:r>
              <a:rPr lang="en-US" altLang="ko-KR" sz="2800" dirty="0" err="1">
                <a:solidFill>
                  <a:srgbClr val="C00000"/>
                </a:solidFill>
                <a:latin typeface="서울한강체 B" panose="02020503020101020101" pitchFamily="18" charset="-127"/>
                <a:ea typeface="서울한강체 B" panose="02020503020101020101" pitchFamily="18" charset="-127"/>
              </a:rPr>
              <a:t>Eamus</a:t>
            </a:r>
            <a:r>
              <a:rPr lang="en-US" altLang="ko-KR" sz="2800" dirty="0">
                <a:solidFill>
                  <a:srgbClr val="C00000"/>
                </a:solidFill>
                <a:latin typeface="서울한강체 B" panose="02020503020101020101" pitchFamily="18" charset="-127"/>
                <a:ea typeface="서울한강체 B" panose="02020503020101020101" pitchFamily="18" charset="-127"/>
              </a:rPr>
              <a:t>!! </a:t>
            </a:r>
            <a:r>
              <a:rPr lang="ko-KR" altLang="en-US" sz="1050" dirty="0" smtClean="0">
                <a:solidFill>
                  <a:srgbClr val="C00000"/>
                </a:solidFill>
                <a:latin typeface="서울한강체 B" panose="02020503020101020101" pitchFamily="18" charset="-127"/>
                <a:ea typeface="서울한강체 B" panose="02020503020101020101" pitchFamily="18" charset="-127"/>
              </a:rPr>
              <a:t>마태 </a:t>
            </a:r>
            <a:r>
              <a:rPr lang="en-US" altLang="ko-KR" sz="1050" dirty="0">
                <a:solidFill>
                  <a:srgbClr val="C00000"/>
                </a:solidFill>
                <a:latin typeface="서울한강체 B" panose="02020503020101020101" pitchFamily="18" charset="-127"/>
                <a:ea typeface="서울한강체 B" panose="02020503020101020101" pitchFamily="18" charset="-127"/>
              </a:rPr>
              <a:t>26,46</a:t>
            </a:r>
            <a:endParaRPr lang="ko-KR" altLang="en-US" sz="1050" dirty="0">
              <a:solidFill>
                <a:srgbClr val="C00000"/>
              </a:solidFill>
              <a:latin typeface="서울한강체 B" panose="02020503020101020101" pitchFamily="18" charset="-127"/>
              <a:ea typeface="서울한강체 B" panose="0202050302010102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199258" y="1201031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63236" y="1149927"/>
            <a:ext cx="11707093" cy="5606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/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78714" y="385640"/>
            <a:ext cx="8524612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일본 교회의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박해로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본국으로 송환 되셔야 </a:t>
            </a:r>
            <a:endParaRPr lang="en-US" altLang="ko-KR" sz="36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했던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목 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요안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몬시뇰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</a:p>
          <a:p>
            <a:endParaRPr lang="en-US" altLang="ko-KR" sz="36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목 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몬시뇰의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비서로서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</a:p>
          <a:p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제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6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대 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지목구장이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된</a:t>
            </a:r>
            <a:endParaRPr lang="en-US" altLang="ko-KR" sz="36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홍용호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프란치스코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보르지아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주교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 </a:t>
            </a:r>
            <a:endParaRPr lang="en-US" altLang="ko-KR" sz="36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endParaRPr lang="en-US" altLang="ko-KR" sz="36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선배 </a:t>
            </a:r>
            <a:r>
              <a:rPr lang="ko-KR" altLang="en-US" sz="3600" dirty="0" err="1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지목구장인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목 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요안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몬시뇰의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“가톨릭 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운동”을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계승하여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조선 교회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교구 중에 가장 빠른 교세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확장을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이루고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있었던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 교구의 착한 목자 였다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</a:p>
          <a:p>
            <a:endParaRPr lang="en-US" altLang="ko-KR" sz="36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endParaRPr lang="en-US" altLang="ko-KR" sz="2800" dirty="0">
              <a:latin typeface="서울한강체 B" panose="02020503020101020101" pitchFamily="18" charset="-127"/>
              <a:ea typeface="서울한강체 B" panose="020205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5752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9215000" y="584478"/>
            <a:ext cx="2798763" cy="5239225"/>
          </a:xfrm>
          <a:prstGeom prst="rect">
            <a:avLst/>
          </a:prstGeom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9077462" y="5811073"/>
            <a:ext cx="3370830" cy="9454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일어나 가자</a:t>
            </a:r>
            <a:r>
              <a:rPr lang="en-US" altLang="ko-KR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</a:t>
            </a:r>
            <a:br>
              <a:rPr lang="en-US" altLang="ko-KR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en-US" altLang="ko-KR" sz="2000" dirty="0" err="1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Surgite</a:t>
            </a:r>
            <a:r>
              <a:rPr lang="en-US" altLang="ko-KR" sz="200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</a:t>
            </a:r>
            <a:r>
              <a:rPr lang="en-US" altLang="ko-KR" sz="2000" dirty="0" err="1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Eamus</a:t>
            </a:r>
            <a:r>
              <a:rPr lang="en-US" altLang="ko-KR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!! </a:t>
            </a:r>
            <a:r>
              <a:rPr lang="ko-KR" altLang="en-US" sz="90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마태 </a:t>
            </a:r>
            <a:r>
              <a:rPr lang="en-US" altLang="ko-KR" sz="9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26,46</a:t>
            </a:r>
            <a:endParaRPr lang="ko-KR" altLang="en-US" sz="900" dirty="0">
              <a:solidFill>
                <a:srgbClr val="C0000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199258" y="1201031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63236" y="1149927"/>
            <a:ext cx="11707093" cy="5606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/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19803" y="461509"/>
            <a:ext cx="8995198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뜻하지 않던 공산주의자들이 조선 교회 북쪽 지역을 차지하며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</a:t>
            </a:r>
          </a:p>
          <a:p>
            <a:endParaRPr lang="en-US" altLang="ko-KR" sz="36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3600" dirty="0" err="1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평양교구는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“공산주의자들의 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박해”로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홍 주교로부터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시작 되어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사제들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수도자들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err="1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신학생들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그리고 열심한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평신도 지도자들이 </a:t>
            </a:r>
            <a:r>
              <a:rPr lang="ko-KR" altLang="en-US" sz="3600" dirty="0" err="1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피랍되어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죽음의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행진 중에 피살되고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살해되었다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</a:p>
          <a:p>
            <a:endParaRPr lang="en-US" altLang="ko-KR" sz="36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강한 천주께 대한 믿음으로 신앙의 박해를    순교로 증거하며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증인이 된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 err="1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근현대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증인이 된 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80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위 순교자들을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기억하며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</a:t>
            </a:r>
          </a:p>
          <a:p>
            <a:endParaRPr lang="en-US" altLang="ko-KR" sz="32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0399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8177509" y="466414"/>
            <a:ext cx="3792819" cy="5239225"/>
          </a:xfrm>
          <a:prstGeom prst="rect">
            <a:avLst/>
          </a:prstGeom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8177509" y="5728892"/>
            <a:ext cx="3836254" cy="9454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일어나 가자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</a:t>
            </a:r>
            <a:b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en-US" altLang="ko-KR" sz="2800" dirty="0" err="1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Surgite</a:t>
            </a:r>
            <a:r>
              <a:rPr lang="en-US" altLang="ko-KR" sz="280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</a:t>
            </a:r>
            <a:r>
              <a:rPr lang="en-US" altLang="ko-KR" sz="2800" dirty="0" err="1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Eamus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!! </a:t>
            </a:r>
            <a:r>
              <a:rPr lang="ko-KR" altLang="en-US" sz="105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마태 </a:t>
            </a:r>
            <a:r>
              <a:rPr lang="en-US" altLang="ko-KR" sz="105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26,46</a:t>
            </a:r>
            <a:endParaRPr lang="ko-KR" altLang="en-US" sz="1050" dirty="0">
              <a:solidFill>
                <a:srgbClr val="C0000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199258" y="1201031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63236" y="1149927"/>
            <a:ext cx="11707093" cy="5606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/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78715" y="546907"/>
            <a:ext cx="8597295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한국교회와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 교구의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최초 방인 수도회로 </a:t>
            </a:r>
            <a:endParaRPr lang="en-US" altLang="ko-KR" sz="36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한국교회의 맏배 이자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</a:t>
            </a:r>
          </a:p>
          <a:p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 교구 </a:t>
            </a:r>
            <a:r>
              <a:rPr lang="ko-KR" altLang="en-US" sz="3600" dirty="0" err="1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근현대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신앙의 순교자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증인들의 </a:t>
            </a:r>
            <a:endParaRPr lang="en-US" altLang="ko-KR" sz="36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후예인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</a:t>
            </a:r>
          </a:p>
          <a:p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우리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영원한 도움의 성모 수도회 딸들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</a:p>
          <a:p>
            <a:endParaRPr lang="en-US" altLang="ko-KR" sz="3600" dirty="0">
              <a:latin typeface="서울한강체 B" panose="02020503020101020101" pitchFamily="18" charset="-127"/>
              <a:ea typeface="서울한강체 B" panose="02020503020101020101" pitchFamily="18" charset="-127"/>
            </a:endParaRPr>
          </a:p>
          <a:p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영원한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도움의 성모님과 함께 </a:t>
            </a:r>
            <a:endParaRPr lang="en-US" altLang="ko-KR" sz="36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그리스도에게서 새롭게 출발하여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</a:p>
          <a:p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설립 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100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주년을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향해 걸어가고  있는 </a:t>
            </a:r>
            <a:endParaRPr lang="en-US" altLang="ko-KR" sz="36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지금의 여정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...</a:t>
            </a:r>
          </a:p>
          <a:p>
            <a:endParaRPr lang="en-US" altLang="ko-KR" sz="36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endParaRPr lang="en-US" altLang="ko-KR" sz="32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605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9110972" y="468848"/>
            <a:ext cx="2798763" cy="5239225"/>
          </a:xfrm>
          <a:prstGeom prst="rect">
            <a:avLst/>
          </a:prstGeom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8218450" y="5883128"/>
            <a:ext cx="3691286" cy="9454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일어나 가자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</a:t>
            </a:r>
            <a:b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en-US" altLang="ko-KR" sz="2800" dirty="0" err="1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Surgite</a:t>
            </a:r>
            <a:r>
              <a:rPr lang="en-US" altLang="ko-KR" sz="280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</a:t>
            </a:r>
            <a:r>
              <a:rPr lang="en-US" altLang="ko-KR" sz="2800" dirty="0" err="1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Eamus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!! </a:t>
            </a:r>
            <a:r>
              <a:rPr lang="ko-KR" altLang="en-US" sz="105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마태</a:t>
            </a:r>
            <a:r>
              <a:rPr lang="en-US" altLang="ko-KR" sz="105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26,46</a:t>
            </a:r>
            <a:endParaRPr lang="ko-KR" altLang="en-US" sz="1050" dirty="0">
              <a:solidFill>
                <a:srgbClr val="C0000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199258" y="1201031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63236" y="1149927"/>
            <a:ext cx="11707093" cy="5606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/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78714" y="468848"/>
            <a:ext cx="988436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“</a:t>
            </a:r>
            <a:r>
              <a:rPr lang="ko-KR" altLang="en-US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그리스도를 위하며</a:t>
            </a:r>
            <a:r>
              <a:rPr lang="en-US" altLang="ko-KR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복음을 위하여</a:t>
            </a:r>
            <a:r>
              <a:rPr lang="en-US" altLang="ko-KR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</a:p>
          <a:p>
            <a:r>
              <a:rPr lang="en-US" altLang="ko-KR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en-US" altLang="ko-KR" sz="4000" dirty="0" err="1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Surgite</a:t>
            </a:r>
            <a:r>
              <a:rPr lang="en-US" altLang="ko-KR" sz="40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en-US" altLang="ko-KR" sz="40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Eamus</a:t>
            </a:r>
            <a:r>
              <a:rPr lang="en-US" altLang="ko-KR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(</a:t>
            </a:r>
            <a:r>
              <a:rPr lang="ko-KR" altLang="en-US" sz="40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수르지테</a:t>
            </a:r>
            <a:r>
              <a:rPr lang="ko-KR" altLang="en-US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40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에아무스</a:t>
            </a:r>
            <a:r>
              <a:rPr lang="en-US" altLang="ko-KR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)!!</a:t>
            </a:r>
          </a:p>
          <a:p>
            <a:r>
              <a:rPr lang="ko-KR" altLang="en-US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일어나 가자</a:t>
            </a:r>
            <a:r>
              <a:rPr lang="en-US" altLang="ko-KR" sz="40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!!!”</a:t>
            </a:r>
          </a:p>
          <a:p>
            <a:endParaRPr lang="en-US" altLang="ko-KR" sz="40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40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평양 </a:t>
            </a:r>
            <a:r>
              <a:rPr lang="ko-KR" altLang="en-US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교구 </a:t>
            </a:r>
            <a:r>
              <a:rPr lang="ko-KR" altLang="en-US" sz="40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근현대사의</a:t>
            </a:r>
            <a:r>
              <a:rPr lang="ko-KR" altLang="en-US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증인들의 순교 정신을 </a:t>
            </a:r>
            <a:r>
              <a:rPr lang="ko-KR" altLang="en-US" sz="40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endParaRPr lang="en-US" altLang="ko-KR" sz="40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en-US" altLang="ko-KR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40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마음속에 새기고 외치며</a:t>
            </a:r>
            <a:r>
              <a:rPr lang="en-US" altLang="ko-KR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</a:t>
            </a:r>
          </a:p>
          <a:p>
            <a:endParaRPr lang="en-US" altLang="ko-KR" sz="40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en-US" altLang="ko-KR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en-US" altLang="ko-KR" sz="40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2026</a:t>
            </a:r>
            <a:r>
              <a:rPr lang="ko-KR" altLang="en-US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년 </a:t>
            </a:r>
            <a:r>
              <a:rPr lang="ko-KR" altLang="en-US" sz="4000" dirty="0" err="1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순교자성월</a:t>
            </a:r>
            <a:r>
              <a:rPr lang="ko-KR" altLang="en-US" sz="40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말씀 전례를 </a:t>
            </a:r>
            <a:r>
              <a:rPr lang="ko-KR" altLang="en-US" sz="40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시작</a:t>
            </a:r>
            <a:endParaRPr lang="en-US" altLang="ko-KR" sz="40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r>
              <a:rPr lang="ko-KR" altLang="en-US" sz="40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하겠습니다</a:t>
            </a:r>
            <a:r>
              <a:rPr lang="en-US" altLang="ko-KR" sz="32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  <a:endParaRPr lang="en-US" altLang="ko-KR" sz="32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652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549376" y="261869"/>
            <a:ext cx="4475526" cy="5536765"/>
          </a:xfrm>
          <a:prstGeom prst="rect">
            <a:avLst/>
          </a:prstGeom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8236447" y="5812427"/>
            <a:ext cx="3859262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일어나 가자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</a:t>
            </a:r>
            <a:b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en-US" altLang="ko-KR" sz="2800" dirty="0" err="1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Surgite</a:t>
            </a:r>
            <a:r>
              <a:rPr lang="en-US" altLang="ko-KR" sz="280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</a:t>
            </a:r>
            <a:r>
              <a:rPr lang="en-US" altLang="ko-KR" sz="2800" dirty="0" err="1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Eamus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!! </a:t>
            </a:r>
            <a:r>
              <a:rPr lang="ko-KR" altLang="en-US" sz="105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마태 </a:t>
            </a:r>
            <a:r>
              <a:rPr lang="en-US" altLang="ko-KR" sz="105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26,46</a:t>
            </a:r>
            <a:endParaRPr lang="ko-KR" altLang="en-US" sz="1050" dirty="0">
              <a:solidFill>
                <a:srgbClr val="C0000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87927" y="1034775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263236" y="1149927"/>
            <a:ext cx="11707093" cy="56066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/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63236" y="872067"/>
            <a:ext cx="8804565" cy="58196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>
              <a:lnSpc>
                <a:spcPct val="100000"/>
              </a:lnSpc>
            </a:pPr>
            <a:endParaRPr lang="en-US" altLang="ko-KR" sz="3400" dirty="0">
              <a:solidFill>
                <a:schemeClr val="tx1"/>
              </a:solidFill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l">
              <a:lnSpc>
                <a:spcPct val="120000"/>
              </a:lnSpc>
            </a:pPr>
            <a:endParaRPr lang="en-US" altLang="ko-KR" sz="5100" dirty="0">
              <a:solidFill>
                <a:schemeClr val="tx1"/>
              </a:solidFill>
              <a:effectLst/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l">
              <a:lnSpc>
                <a:spcPct val="120000"/>
              </a:lnSpc>
            </a:pPr>
            <a:endParaRPr lang="en-US" altLang="ko-KR" sz="9600" dirty="0">
              <a:solidFill>
                <a:schemeClr val="tx1"/>
              </a:solidFill>
              <a:effectLst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l">
              <a:lnSpc>
                <a:spcPct val="120000"/>
              </a:lnSpc>
            </a:pPr>
            <a:endParaRPr lang="en-US" altLang="ko-KR" sz="9600" dirty="0">
              <a:solidFill>
                <a:schemeClr val="tx1"/>
              </a:solidFill>
              <a:effectLst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l">
              <a:lnSpc>
                <a:spcPct val="120000"/>
              </a:lnSpc>
            </a:pPr>
            <a:endParaRPr lang="en-US" altLang="ko-KR" sz="9600" dirty="0">
              <a:solidFill>
                <a:schemeClr val="tx1"/>
              </a:solidFill>
              <a:effectLst/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l">
              <a:lnSpc>
                <a:spcPct val="120000"/>
              </a:lnSpc>
            </a:pPr>
            <a:endParaRPr lang="en-US" altLang="ko-KR" sz="2400" dirty="0">
              <a:solidFill>
                <a:schemeClr val="tx1"/>
              </a:solidFill>
              <a:effectLst/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sp>
        <p:nvSpPr>
          <p:cNvPr id="9" name="제목 17">
            <a:extLst>
              <a:ext uri="{FF2B5EF4-FFF2-40B4-BE49-F238E27FC236}">
                <a16:creationId xmlns:a16="http://schemas.microsoft.com/office/drawing/2014/main" id="{2EB12FBC-163B-4FDA-A435-8C357CB10F53}"/>
              </a:ext>
            </a:extLst>
          </p:cNvPr>
          <p:cNvSpPr txBox="1">
            <a:spLocks/>
          </p:cNvSpPr>
          <p:nvPr/>
        </p:nvSpPr>
        <p:spPr>
          <a:xfrm>
            <a:off x="387926" y="368673"/>
            <a:ext cx="11175889" cy="6765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sz="54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3.</a:t>
            </a:r>
            <a:r>
              <a:rPr lang="ko-KR" altLang="en-US" sz="54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54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시작성가</a:t>
            </a:r>
            <a:r>
              <a:rPr lang="ko-KR" altLang="en-US" sz="54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en-US" altLang="ko-KR" sz="40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– </a:t>
            </a:r>
            <a:r>
              <a:rPr lang="ko-KR" altLang="en-US" sz="32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찬미의 노래 </a:t>
            </a:r>
            <a:r>
              <a:rPr lang="en-US" altLang="ko-KR" sz="32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4</a:t>
            </a:r>
            <a:r>
              <a:rPr lang="ko-KR" altLang="en-US" sz="32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번</a:t>
            </a:r>
            <a:r>
              <a:rPr lang="en-US" altLang="ko-KR" sz="32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r>
              <a:rPr lang="ko-KR" altLang="en-US" sz="32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주님을 따라서 </a:t>
            </a:r>
            <a:r>
              <a:rPr lang="en-US" altLang="ko-KR" sz="32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</a:t>
            </a:r>
            <a:r>
              <a:rPr lang="ko-KR" altLang="en-US" sz="32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절</a:t>
            </a:r>
            <a:r>
              <a:rPr lang="en-US" altLang="ko-KR" sz="28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)</a:t>
            </a:r>
            <a:r>
              <a:rPr lang="ko-KR" altLang="en-US" sz="28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B056EF-F377-409E-A90D-23013EE545A8}"/>
              </a:ext>
            </a:extLst>
          </p:cNvPr>
          <p:cNvSpPr txBox="1"/>
          <p:nvPr/>
        </p:nvSpPr>
        <p:spPr>
          <a:xfrm>
            <a:off x="387926" y="1245281"/>
            <a:ext cx="821630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성령의 </a:t>
            </a:r>
            <a:r>
              <a:rPr lang="ko-KR" altLang="en-US" sz="40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사랑 안에 </a:t>
            </a:r>
            <a:r>
              <a:rPr lang="ko-KR" altLang="en-US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피어난 우리</a:t>
            </a:r>
            <a:r>
              <a:rPr lang="en-US" altLang="ko-KR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서</a:t>
            </a:r>
            <a:r>
              <a:rPr lang="en-US" altLang="ko-KR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-</a:t>
            </a:r>
            <a:r>
              <a:rPr lang="ko-KR" altLang="en-US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슬진 박해에도 불굴</a:t>
            </a:r>
            <a:r>
              <a:rPr lang="en-US" altLang="ko-KR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-</a:t>
            </a:r>
            <a:r>
              <a:rPr lang="ko-KR" altLang="en-US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의 </a:t>
            </a:r>
            <a:r>
              <a:rPr lang="ko-KR" altLang="en-US" sz="40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정기로</a:t>
            </a:r>
            <a:endParaRPr lang="en-US" altLang="ko-KR" sz="40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한 마음 한 뜻으로 복음을 심으며 </a:t>
            </a:r>
            <a:endParaRPr lang="en-US" altLang="ko-KR" sz="40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40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믿</a:t>
            </a:r>
            <a:r>
              <a:rPr lang="en-US" altLang="ko-KR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-</a:t>
            </a:r>
            <a:r>
              <a:rPr lang="ko-KR" altLang="en-US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음과 희망속에 키우는 사</a:t>
            </a:r>
            <a:r>
              <a:rPr lang="en-US" altLang="ko-KR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-</a:t>
            </a:r>
            <a:r>
              <a:rPr lang="ko-KR" altLang="en-US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랑 </a:t>
            </a:r>
            <a:endParaRPr lang="en-US" altLang="ko-KR" sz="40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평화는 강물 되어 심해를 </a:t>
            </a:r>
            <a:r>
              <a:rPr lang="ko-KR" altLang="en-US" sz="40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이루니</a:t>
            </a:r>
            <a:endParaRPr lang="en-US" altLang="ko-KR" sz="40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4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님의 뜻 기리는 맘 영원히 푸르리라</a:t>
            </a:r>
            <a:endParaRPr lang="en-US" altLang="ko-KR" sz="40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4517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274324" y="368673"/>
            <a:ext cx="9875520" cy="451381"/>
          </a:xfrm>
        </p:spPr>
        <p:txBody>
          <a:bodyPr>
            <a:noAutofit/>
          </a:bodyPr>
          <a:lstStyle/>
          <a:p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4.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독서 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– Sr. 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드보라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en-US" altLang="ko-KR" sz="1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&lt;</a:t>
            </a:r>
            <a:r>
              <a:rPr lang="ko-KR" altLang="en-US" sz="1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순교자 홍용호 </a:t>
            </a:r>
            <a:r>
              <a:rPr lang="ko-KR" altLang="en-US" sz="1600" dirty="0" err="1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프란치스코</a:t>
            </a:r>
            <a:r>
              <a:rPr lang="ko-KR" altLang="en-US" sz="1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보르지아</a:t>
            </a:r>
            <a:r>
              <a:rPr lang="ko-KR" altLang="en-US" sz="1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주교 평전</a:t>
            </a:r>
            <a:r>
              <a:rPr lang="en-US" altLang="ko-KR" sz="1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p252-256 </a:t>
            </a:r>
            <a:r>
              <a:rPr lang="ko-KR" altLang="en-US" sz="1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참조</a:t>
            </a:r>
            <a:r>
              <a:rPr lang="en-US" altLang="ko-KR" sz="1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&gt;</a:t>
            </a:r>
            <a:r>
              <a:rPr lang="ko-KR" altLang="en-US" sz="1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endParaRPr lang="ko-KR" altLang="en-US" sz="36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pic>
        <p:nvPicPr>
          <p:cNvPr id="2" name="내용 개체 틀 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078885" y="677333"/>
            <a:ext cx="2798307" cy="4905135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797ADA2-1813-4D5D-B4E5-4C8800EAB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0371" y="1065588"/>
            <a:ext cx="9216310" cy="5792412"/>
          </a:xfrm>
        </p:spPr>
        <p:txBody>
          <a:bodyPr>
            <a:noAutofit/>
          </a:bodyPr>
          <a:lstStyle/>
          <a:p>
            <a:pPr marL="45720" indent="0">
              <a:lnSpc>
                <a:spcPct val="110000"/>
              </a:lnSpc>
              <a:buNone/>
            </a:pPr>
            <a:r>
              <a:rPr lang="ko-KR" altLang="en-US" sz="3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홍 주교는 북한 공산 정권의 지속적인 탄압에 시달리고 있는 신자들의 믿음을 더욱 굳건히 하기 위하여 자주 본당을 방문하여 신자들을 만났다</a:t>
            </a:r>
            <a:r>
              <a:rPr lang="en-US" altLang="ko-KR" sz="3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</a:p>
          <a:p>
            <a:pPr marL="45720" indent="0">
              <a:lnSpc>
                <a:spcPct val="110000"/>
              </a:lnSpc>
              <a:buNone/>
            </a:pPr>
            <a:r>
              <a:rPr lang="en-US" altLang="ko-KR" sz="3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1949</a:t>
            </a:r>
            <a:r>
              <a:rPr lang="ko-KR" altLang="en-US" sz="3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년 </a:t>
            </a:r>
            <a:r>
              <a:rPr lang="en-US" altLang="ko-KR" sz="3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4</a:t>
            </a:r>
            <a:r>
              <a:rPr lang="ko-KR" altLang="en-US" sz="3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월 초순</a:t>
            </a:r>
            <a:r>
              <a:rPr lang="en-US" altLang="ko-KR" sz="3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홍 주교는 대신리본당에서 신자들과 신앙고백  예절을 거행하였다</a:t>
            </a:r>
            <a:r>
              <a:rPr lang="en-US" altLang="ko-KR" sz="3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en-US" altLang="ko-KR" sz="3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"</a:t>
            </a:r>
            <a:r>
              <a:rPr lang="ko-KR" altLang="en-US" sz="3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지금 우리가 살고 있는 이 북한 지역에서 저들 공산주의자 들은 우리 천주교 신앙을 용인하지 않습니다</a:t>
            </a:r>
            <a:r>
              <a:rPr lang="en-US" altLang="ko-KR" sz="3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 </a:t>
            </a:r>
            <a:r>
              <a:rPr lang="ko-KR" altLang="en-US" sz="3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그러나 우리는 우리의 신앙을 가장 귀하고 보배롭게 여깁니다</a:t>
            </a:r>
            <a:r>
              <a:rPr lang="en-US" altLang="ko-KR" sz="3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r>
              <a:rPr lang="ko-KR" altLang="en-US" sz="3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천주로부터 받은 이 선물에 감사드립시다</a:t>
            </a:r>
            <a:r>
              <a:rPr lang="en-US" altLang="ko-KR" sz="3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14808" y="1034774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0637DCC1-0B95-4F7E-88E2-D79D311E3032}"/>
              </a:ext>
            </a:extLst>
          </p:cNvPr>
          <p:cNvSpPr txBox="1">
            <a:spLocks/>
          </p:cNvSpPr>
          <p:nvPr/>
        </p:nvSpPr>
        <p:spPr>
          <a:xfrm>
            <a:off x="314808" y="995135"/>
            <a:ext cx="8595204" cy="55776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>
              <a:lnSpc>
                <a:spcPct val="120000"/>
              </a:lnSpc>
            </a:pPr>
            <a:endParaRPr lang="en-US" altLang="ko-KR" sz="2800" dirty="0">
              <a:solidFill>
                <a:schemeClr val="tx1"/>
              </a:solidFill>
              <a:effectLst/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BF97460D-CBCE-4CA4-AD2F-6CA30F644959}"/>
              </a:ext>
            </a:extLst>
          </p:cNvPr>
          <p:cNvSpPr txBox="1">
            <a:spLocks/>
          </p:cNvSpPr>
          <p:nvPr/>
        </p:nvSpPr>
        <p:spPr>
          <a:xfrm>
            <a:off x="9144000" y="5813715"/>
            <a:ext cx="3005772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일어나 가자</a:t>
            </a:r>
            <a:r>
              <a:rPr lang="en-US" altLang="ko-KR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</a:t>
            </a:r>
            <a:br>
              <a:rPr lang="en-US" altLang="ko-KR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en-US" altLang="ko-KR" sz="2000" dirty="0" err="1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Surgite</a:t>
            </a:r>
            <a:r>
              <a:rPr lang="en-US" altLang="ko-KR" sz="200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</a:t>
            </a:r>
            <a:r>
              <a:rPr lang="en-US" altLang="ko-KR" sz="2000" dirty="0" err="1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Eamus</a:t>
            </a:r>
            <a:r>
              <a:rPr lang="en-US" altLang="ko-KR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!! </a:t>
            </a:r>
            <a:r>
              <a:rPr lang="ko-KR" altLang="en-US" sz="9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마태 </a:t>
            </a:r>
            <a:r>
              <a:rPr lang="en-US" altLang="ko-KR" sz="9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26,46</a:t>
            </a:r>
            <a:endParaRPr lang="ko-KR" altLang="en-US" sz="900" dirty="0">
              <a:solidFill>
                <a:srgbClr val="C0000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352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14808" y="504116"/>
            <a:ext cx="9875520" cy="451381"/>
          </a:xfrm>
        </p:spPr>
        <p:txBody>
          <a:bodyPr>
            <a:noAutofit/>
          </a:bodyPr>
          <a:lstStyle/>
          <a:p>
            <a:r>
              <a:rPr lang="en-US" altLang="ko-KR" sz="48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4. </a:t>
            </a:r>
            <a:r>
              <a:rPr lang="ko-KR" altLang="en-US" sz="48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독서 </a:t>
            </a:r>
            <a:r>
              <a:rPr lang="en-US" altLang="ko-KR" sz="48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– Sr. </a:t>
            </a:r>
            <a:r>
              <a:rPr lang="ko-KR" altLang="en-US" sz="48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드보라</a:t>
            </a:r>
            <a:r>
              <a:rPr lang="ko-KR" altLang="en-US" sz="48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&lt;</a:t>
            </a:r>
            <a:r>
              <a:rPr lang="ko-KR" altLang="en-US" sz="1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순교자 홍용호 </a:t>
            </a:r>
            <a:r>
              <a:rPr lang="ko-KR" altLang="en-US" sz="1200" dirty="0" err="1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프란치스코</a:t>
            </a:r>
            <a:r>
              <a:rPr lang="ko-KR" altLang="en-US" sz="1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1200" dirty="0" err="1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보르지아</a:t>
            </a:r>
            <a:r>
              <a:rPr lang="ko-KR" altLang="en-US" sz="1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주교 평전</a:t>
            </a:r>
            <a:r>
              <a:rPr lang="en-US" altLang="ko-KR" sz="1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p252-256 </a:t>
            </a:r>
            <a:r>
              <a:rPr lang="ko-KR" altLang="en-US" sz="1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참조</a:t>
            </a:r>
            <a:r>
              <a:rPr lang="en-US" altLang="ko-KR" sz="1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&gt;</a:t>
            </a:r>
            <a:r>
              <a:rPr lang="ko-KR" altLang="en-US" sz="12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endParaRPr lang="ko-KR" altLang="en-US" sz="28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pic>
        <p:nvPicPr>
          <p:cNvPr id="2" name="내용 개체 틀 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906215" y="368673"/>
            <a:ext cx="3993281" cy="5405404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797ADA2-1813-4D5D-B4E5-4C8800EAB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0371" y="998590"/>
            <a:ext cx="8305085" cy="5574238"/>
          </a:xfrm>
        </p:spPr>
        <p:txBody>
          <a:bodyPr>
            <a:noAutofit/>
          </a:bodyPr>
          <a:lstStyle/>
          <a:p>
            <a:pPr marL="45720" indent="0">
              <a:lnSpc>
                <a:spcPct val="120000"/>
              </a:lnSpc>
              <a:buNone/>
            </a:pPr>
            <a:r>
              <a:rPr lang="ko-KR" altLang="en-US" sz="44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앞으로 </a:t>
            </a:r>
            <a:r>
              <a:rPr lang="ko-KR" altLang="en-US" sz="44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어떠한 시련에 봉착 하더라도 우리의 신앙을 빼앗기지 않고 영구히 보존하도록 합시다</a:t>
            </a:r>
            <a:r>
              <a:rPr lang="en-US" altLang="ko-KR" sz="44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r>
              <a:rPr lang="ko-KR" altLang="en-US" sz="44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그것이 천주께 길이 영광을 드리는 길입니다</a:t>
            </a:r>
            <a:r>
              <a:rPr lang="en-US" altLang="ko-KR" sz="44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ko-KR" altLang="en-US" sz="44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오늘 우리의 </a:t>
            </a:r>
            <a:r>
              <a:rPr lang="ko-KR" altLang="en-US" sz="44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다짐을 </a:t>
            </a:r>
            <a:r>
              <a:rPr lang="ko-KR" altLang="en-US" sz="44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새롭게 하는 신앙고백 </a:t>
            </a:r>
            <a:r>
              <a:rPr lang="ko-KR" altLang="en-US" sz="44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예식을 거행하도록 </a:t>
            </a:r>
            <a:r>
              <a:rPr lang="ko-KR" altLang="en-US" sz="44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하겠습니다</a:t>
            </a:r>
            <a:r>
              <a:rPr lang="en-US" altLang="ko-KR" sz="44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14808" y="1034774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0637DCC1-0B95-4F7E-88E2-D79D311E3032}"/>
              </a:ext>
            </a:extLst>
          </p:cNvPr>
          <p:cNvSpPr txBox="1">
            <a:spLocks/>
          </p:cNvSpPr>
          <p:nvPr/>
        </p:nvSpPr>
        <p:spPr>
          <a:xfrm>
            <a:off x="314808" y="995135"/>
            <a:ext cx="8595204" cy="55776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>
              <a:lnSpc>
                <a:spcPct val="120000"/>
              </a:lnSpc>
            </a:pPr>
            <a:endParaRPr lang="en-US" altLang="ko-KR" sz="2800" dirty="0">
              <a:solidFill>
                <a:schemeClr val="tx1"/>
              </a:solidFill>
              <a:effectLst/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BF97460D-CBCE-4CA4-AD2F-6CA30F644959}"/>
              </a:ext>
            </a:extLst>
          </p:cNvPr>
          <p:cNvSpPr txBox="1">
            <a:spLocks/>
          </p:cNvSpPr>
          <p:nvPr/>
        </p:nvSpPr>
        <p:spPr>
          <a:xfrm>
            <a:off x="8296507" y="5813715"/>
            <a:ext cx="3853265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일어나 가자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</a:t>
            </a:r>
            <a:b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en-US" altLang="ko-KR" sz="2800" dirty="0" err="1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Surgite</a:t>
            </a:r>
            <a:r>
              <a:rPr lang="en-US" altLang="ko-KR" sz="280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</a:t>
            </a:r>
            <a:r>
              <a:rPr lang="en-US" altLang="ko-KR" sz="2800" dirty="0" err="1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Eamus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!! </a:t>
            </a:r>
            <a:r>
              <a:rPr lang="ko-KR" altLang="en-US" sz="105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마태 </a:t>
            </a:r>
            <a:r>
              <a:rPr lang="en-US" altLang="ko-KR" sz="105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26,46</a:t>
            </a:r>
            <a:endParaRPr lang="ko-KR" altLang="en-US" sz="1050" dirty="0">
              <a:solidFill>
                <a:srgbClr val="C0000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529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119371" y="551928"/>
            <a:ext cx="2798307" cy="4964401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797ADA2-1813-4D5D-B4E5-4C8800EAB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4322" y="379349"/>
            <a:ext cx="9289035" cy="6366934"/>
          </a:xfrm>
        </p:spPr>
        <p:txBody>
          <a:bodyPr>
            <a:normAutofit fontScale="92500" lnSpcReduction="10000"/>
          </a:bodyPr>
          <a:lstStyle/>
          <a:p>
            <a:pPr marL="45720" indent="0">
              <a:lnSpc>
                <a:spcPct val="120000"/>
              </a:lnSpc>
              <a:buNone/>
            </a:pPr>
            <a:r>
              <a:rPr lang="ko-KR" altLang="en-US" sz="41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홍 주교의 강론에 이어 신자들은 제대 앞으로 차례로 나가 성경에 손을 얹고 엄숙히 신앙고백을 다짐하였다</a:t>
            </a:r>
            <a:r>
              <a:rPr lang="en-US" altLang="ko-KR" sz="41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r>
              <a:rPr lang="ko-KR" altLang="en-US" sz="41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제자들이 모인 자리에 나타나신 예수님을 뵙고 토마스 사도는 </a:t>
            </a:r>
            <a:r>
              <a:rPr lang="en-US" altLang="ko-KR" sz="41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＂</a:t>
            </a:r>
            <a:r>
              <a:rPr lang="ko-KR" altLang="en-US" sz="41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저의 주님</a:t>
            </a:r>
            <a:r>
              <a:rPr lang="en-US" altLang="ko-KR" sz="41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41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저의 하느님</a:t>
            </a:r>
            <a:r>
              <a:rPr lang="en-US" altLang="ko-KR" sz="41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”</a:t>
            </a:r>
            <a:r>
              <a:rPr lang="ko-KR" altLang="en-US" sz="41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r>
              <a:rPr lang="en-US" altLang="ko-KR" sz="2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(</a:t>
            </a:r>
            <a:r>
              <a:rPr lang="ko-KR" altLang="en-US" sz="2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요한 </a:t>
            </a:r>
            <a:r>
              <a:rPr lang="en-US" altLang="ko-KR" sz="2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20,28)</a:t>
            </a:r>
            <a:r>
              <a:rPr lang="ko-KR" altLang="en-US" sz="41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이라고 고백하였다</a:t>
            </a:r>
            <a:r>
              <a:rPr lang="en-US" altLang="ko-KR" sz="41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ko-KR" altLang="en-US" sz="41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예수님의 상처에 자기손을 넣어 보기 전에는 결코 예수님의 부활을 믿지 못하겠다던 토마스 사도는 </a:t>
            </a:r>
            <a:r>
              <a:rPr lang="ko-KR" altLang="en-US" sz="41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예수님  앞에 절체절명의 깊은 사랑의 </a:t>
            </a:r>
            <a:r>
              <a:rPr lang="ko-KR" altLang="en-US" sz="41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고백을 한 것이다</a:t>
            </a:r>
            <a:r>
              <a:rPr lang="en-US" altLang="ko-KR" sz="41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           </a:t>
            </a:r>
          </a:p>
          <a:p>
            <a:pPr marL="45720" indent="0">
              <a:lnSpc>
                <a:spcPct val="120000"/>
              </a:lnSpc>
              <a:buNone/>
            </a:pPr>
            <a:endParaRPr lang="en-US" altLang="ko-KR" sz="24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0637DCC1-0B95-4F7E-88E2-D79D311E3032}"/>
              </a:ext>
            </a:extLst>
          </p:cNvPr>
          <p:cNvSpPr txBox="1">
            <a:spLocks/>
          </p:cNvSpPr>
          <p:nvPr/>
        </p:nvSpPr>
        <p:spPr>
          <a:xfrm>
            <a:off x="274322" y="245533"/>
            <a:ext cx="8837659" cy="60736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>
              <a:lnSpc>
                <a:spcPct val="120000"/>
              </a:lnSpc>
            </a:pPr>
            <a:endParaRPr lang="en-US" altLang="ko-KR" sz="2800" dirty="0">
              <a:solidFill>
                <a:schemeClr val="tx1"/>
              </a:solidFill>
              <a:effectLst/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BF97460D-CBCE-4CA4-AD2F-6CA30F644959}"/>
              </a:ext>
            </a:extLst>
          </p:cNvPr>
          <p:cNvSpPr txBox="1">
            <a:spLocks/>
          </p:cNvSpPr>
          <p:nvPr/>
        </p:nvSpPr>
        <p:spPr>
          <a:xfrm>
            <a:off x="8374566" y="5706726"/>
            <a:ext cx="3784727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일어나 가자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</a:t>
            </a:r>
            <a:b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en-US" altLang="ko-KR" sz="2800" dirty="0" err="1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Surgite</a:t>
            </a:r>
            <a:r>
              <a:rPr lang="en-US" altLang="ko-KR" sz="280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</a:t>
            </a:r>
            <a:r>
              <a:rPr lang="en-US" altLang="ko-KR" sz="2800" dirty="0" err="1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Eamus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!! </a:t>
            </a:r>
            <a:r>
              <a:rPr lang="ko-KR" altLang="en-US" sz="105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마태 </a:t>
            </a:r>
            <a:r>
              <a:rPr lang="en-US" altLang="ko-KR" sz="105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26,46</a:t>
            </a:r>
            <a:endParaRPr lang="ko-KR" altLang="en-US" sz="1050" dirty="0">
              <a:solidFill>
                <a:srgbClr val="C0000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373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29601" y="245533"/>
            <a:ext cx="3688078" cy="5374681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797ADA2-1813-4D5D-B4E5-4C8800EAB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9502" y="245533"/>
            <a:ext cx="10147678" cy="6935851"/>
          </a:xfrm>
        </p:spPr>
        <p:txBody>
          <a:bodyPr>
            <a:noAutofit/>
          </a:bodyPr>
          <a:lstStyle/>
          <a:p>
            <a:pPr marL="45720" indent="0">
              <a:lnSpc>
                <a:spcPct val="120000"/>
              </a:lnSpc>
              <a:buNone/>
            </a:pP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당시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 신자들은 갈수록 심해지는 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         공산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정권의 핍박과 위협 앞에서 토마스 사도의 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 의심처럼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간혹 주님의 손을 놓칠 때도 있었을 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     것이다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그러나 그들은 더욱  강해진 믿음으로 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     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'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저의 주님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저의 하느님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’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을 외칠 수 있었다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endParaRPr lang="en-US" altLang="ko-KR" sz="3600" dirty="0" smtClean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20000"/>
              </a:lnSpc>
              <a:buNone/>
            </a:pP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홍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주교가 앞장 서 보여주는 굳건한 신심이 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        신자들에게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더할 수 없는 용기를 주었다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endParaRPr lang="en-US" altLang="ko-KR" sz="3600" dirty="0" smtClean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20000"/>
              </a:lnSpc>
              <a:buNone/>
            </a:pP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홍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주교는 이날 신자들로 하여금 신앙고백 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         예절을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하게 함으로써  주님의 크신 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사랑을</a:t>
            </a:r>
            <a:endParaRPr lang="en-US" altLang="ko-KR" sz="3600" dirty="0" smtClean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20000"/>
              </a:lnSpc>
              <a:buNone/>
            </a:pP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endParaRPr lang="en-US" altLang="ko-KR" sz="36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0637DCC1-0B95-4F7E-88E2-D79D311E3032}"/>
              </a:ext>
            </a:extLst>
          </p:cNvPr>
          <p:cNvSpPr txBox="1">
            <a:spLocks/>
          </p:cNvSpPr>
          <p:nvPr/>
        </p:nvSpPr>
        <p:spPr>
          <a:xfrm>
            <a:off x="274322" y="245533"/>
            <a:ext cx="8837659" cy="60736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>
              <a:lnSpc>
                <a:spcPct val="120000"/>
              </a:lnSpc>
            </a:pPr>
            <a:endParaRPr lang="en-US" altLang="ko-KR" sz="2800" dirty="0">
              <a:solidFill>
                <a:schemeClr val="tx1"/>
              </a:solidFill>
              <a:effectLst/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BF97460D-CBCE-4CA4-AD2F-6CA30F644959}"/>
              </a:ext>
            </a:extLst>
          </p:cNvPr>
          <p:cNvSpPr txBox="1">
            <a:spLocks/>
          </p:cNvSpPr>
          <p:nvPr/>
        </p:nvSpPr>
        <p:spPr>
          <a:xfrm>
            <a:off x="8711775" y="5772384"/>
            <a:ext cx="3420450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4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일어나 가자</a:t>
            </a:r>
            <a:r>
              <a:rPr lang="en-US" altLang="ko-KR" sz="24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</a:t>
            </a:r>
            <a:br>
              <a:rPr lang="en-US" altLang="ko-KR" sz="24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en-US" altLang="ko-KR" sz="2400" dirty="0" err="1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Surgite</a:t>
            </a:r>
            <a:r>
              <a:rPr lang="en-US" altLang="ko-KR" sz="240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</a:t>
            </a:r>
            <a:r>
              <a:rPr lang="en-US" altLang="ko-KR" sz="2400" dirty="0" err="1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Eamus</a:t>
            </a:r>
            <a:r>
              <a:rPr lang="en-US" altLang="ko-KR" sz="24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!! </a:t>
            </a:r>
            <a:r>
              <a:rPr lang="ko-KR" altLang="en-US" sz="1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마태 </a:t>
            </a:r>
            <a:r>
              <a:rPr lang="en-US" altLang="ko-KR" sz="1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26,4</a:t>
            </a:r>
            <a:r>
              <a:rPr lang="en-US" altLang="ko-KR" sz="9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6</a:t>
            </a:r>
            <a:endParaRPr lang="ko-KR" altLang="en-US" sz="900" dirty="0">
              <a:solidFill>
                <a:srgbClr val="C0000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576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125079" y="609601"/>
            <a:ext cx="2798307" cy="4972868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797ADA2-1813-4D5D-B4E5-4C8800EAB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6377" y="448734"/>
            <a:ext cx="9038818" cy="4078662"/>
          </a:xfrm>
        </p:spPr>
        <p:txBody>
          <a:bodyPr>
            <a:no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더욱 새롭게 확인시켜 줄 수 있었다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이날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홍 주교는 미사 후에 대신리본당 신부인 박용옥 신부 외에도 몇몇 신부들과 함께 사제회의를 가졌다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회의에서 홍 주교는 중요한 내용을 내놓았다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</a:p>
          <a:p>
            <a:pPr marL="45720" indent="0">
              <a:lnSpc>
                <a:spcPct val="110000"/>
              </a:lnSpc>
              <a:buNone/>
            </a:pP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"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머지않아 북한 사회에서 사제들을 찾아볼 수 없게 될 날이 올 것이라 예상합니다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이에 성직자 없는 교회 사목을 위한 비밀신학교를 구상하고 있습니다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87927" y="1034775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0637DCC1-0B95-4F7E-88E2-D79D311E3032}"/>
              </a:ext>
            </a:extLst>
          </p:cNvPr>
          <p:cNvSpPr txBox="1">
            <a:spLocks/>
          </p:cNvSpPr>
          <p:nvPr/>
        </p:nvSpPr>
        <p:spPr>
          <a:xfrm>
            <a:off x="314808" y="380976"/>
            <a:ext cx="8595204" cy="62314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>
              <a:lnSpc>
                <a:spcPct val="120000"/>
              </a:lnSpc>
            </a:pPr>
            <a:endParaRPr lang="en-US" altLang="ko-KR" sz="2800" dirty="0">
              <a:solidFill>
                <a:schemeClr val="tx1"/>
              </a:solidFill>
              <a:effectLst/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BF97460D-CBCE-4CA4-AD2F-6CA30F644959}"/>
              </a:ext>
            </a:extLst>
          </p:cNvPr>
          <p:cNvSpPr txBox="1">
            <a:spLocks/>
          </p:cNvSpPr>
          <p:nvPr/>
        </p:nvSpPr>
        <p:spPr>
          <a:xfrm>
            <a:off x="9175017" y="5686958"/>
            <a:ext cx="2905266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일어나 가자</a:t>
            </a:r>
            <a:r>
              <a:rPr lang="en-US" altLang="ko-KR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</a:t>
            </a:r>
            <a:br>
              <a:rPr lang="en-US" altLang="ko-KR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en-US" altLang="ko-KR" sz="2000" dirty="0" err="1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Surgite</a:t>
            </a:r>
            <a:r>
              <a:rPr lang="en-US" altLang="ko-KR" sz="200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</a:t>
            </a:r>
            <a:r>
              <a:rPr lang="en-US" altLang="ko-KR" sz="2000" dirty="0" err="1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Eamus</a:t>
            </a:r>
            <a:r>
              <a:rPr lang="en-US" altLang="ko-KR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!! </a:t>
            </a:r>
            <a:r>
              <a:rPr lang="ko-KR" altLang="en-US" sz="9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마태 </a:t>
            </a:r>
            <a:r>
              <a:rPr lang="en-US" altLang="ko-KR" sz="9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26,46</a:t>
            </a:r>
            <a:endParaRPr lang="ko-KR" altLang="en-US" sz="900" dirty="0">
              <a:solidFill>
                <a:srgbClr val="C0000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241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63054" y="282477"/>
            <a:ext cx="3660333" cy="5299992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797ADA2-1813-4D5D-B4E5-4C8800EAB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268" y="282477"/>
            <a:ext cx="8997127" cy="6409267"/>
          </a:xfrm>
        </p:spPr>
        <p:txBody>
          <a:bodyPr>
            <a:noAutofit/>
          </a:bodyPr>
          <a:lstStyle/>
          <a:p>
            <a:pPr marL="45720" indent="0">
              <a:lnSpc>
                <a:spcPct val="110000"/>
              </a:lnSpc>
              <a:buNone/>
            </a:pP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러시아에서도 공산 치하이지 만 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지하 교회가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있어 비밀리에 사목 하는 제도가 있습니다</a:t>
            </a:r>
            <a:r>
              <a:rPr lang="en-US" altLang="ko-KR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  <a:endParaRPr lang="en-US" altLang="ko-KR" sz="32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10000"/>
              </a:lnSpc>
              <a:buNone/>
            </a:pP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신자들에게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최소한의 신학 교육을 시켜  필요한 성사 집행을  할 수 있는 권한을 줄 수 있게 하려는 것입니다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.”</a:t>
            </a:r>
          </a:p>
          <a:p>
            <a:pPr marL="45720" indent="0">
              <a:lnSpc>
                <a:spcPct val="110000"/>
              </a:lnSpc>
              <a:buNone/>
            </a:pP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홍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주교의 권한을 이러한 구상은 자신의 신자들에 대한 믿음이 컸기에 가능한 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 것이었다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87927" y="1034775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0637DCC1-0B95-4F7E-88E2-D79D311E3032}"/>
              </a:ext>
            </a:extLst>
          </p:cNvPr>
          <p:cNvSpPr txBox="1">
            <a:spLocks/>
          </p:cNvSpPr>
          <p:nvPr/>
        </p:nvSpPr>
        <p:spPr>
          <a:xfrm>
            <a:off x="314808" y="380976"/>
            <a:ext cx="8595204" cy="62314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>
              <a:lnSpc>
                <a:spcPct val="120000"/>
              </a:lnSpc>
            </a:pPr>
            <a:endParaRPr lang="en-US" altLang="ko-KR" sz="2800" dirty="0">
              <a:solidFill>
                <a:schemeClr val="tx1"/>
              </a:solidFill>
              <a:effectLst/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BF97460D-CBCE-4CA4-AD2F-6CA30F644959}"/>
              </a:ext>
            </a:extLst>
          </p:cNvPr>
          <p:cNvSpPr txBox="1">
            <a:spLocks/>
          </p:cNvSpPr>
          <p:nvPr/>
        </p:nvSpPr>
        <p:spPr>
          <a:xfrm>
            <a:off x="8106937" y="5757550"/>
            <a:ext cx="3816450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일어나 가자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</a:t>
            </a:r>
            <a:b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en-US" altLang="ko-KR" sz="2800" dirty="0" err="1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Surgite</a:t>
            </a:r>
            <a:r>
              <a:rPr lang="en-US" altLang="ko-KR" sz="280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</a:t>
            </a:r>
            <a:r>
              <a:rPr lang="en-US" altLang="ko-KR" sz="2800" dirty="0" err="1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Eamus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!! </a:t>
            </a:r>
            <a:r>
              <a:rPr lang="ko-KR" altLang="en-US" sz="105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마태 </a:t>
            </a:r>
            <a:r>
              <a:rPr lang="en-US" altLang="ko-KR" sz="105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26,46</a:t>
            </a:r>
            <a:endParaRPr lang="ko-KR" altLang="en-US" sz="1050" dirty="0">
              <a:solidFill>
                <a:srgbClr val="C0000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349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006576" y="282477"/>
            <a:ext cx="3916811" cy="5570876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797ADA2-1813-4D5D-B4E5-4C8800EAB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268" y="282477"/>
            <a:ext cx="8592677" cy="6409267"/>
          </a:xfrm>
        </p:spPr>
        <p:txBody>
          <a:bodyPr>
            <a:noAutofit/>
          </a:bodyPr>
          <a:lstStyle/>
          <a:p>
            <a:pPr marL="45720" indent="0">
              <a:lnSpc>
                <a:spcPct val="110000"/>
              </a:lnSpc>
              <a:buNone/>
            </a:pP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일제강점기와 북한 공산 치하를 거치며 그가 보아온 </a:t>
            </a:r>
            <a:r>
              <a:rPr lang="ko-KR" altLang="en-US" sz="4000" dirty="0" err="1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신자들은 어떤 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환란이라도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능히 이겨내고 신앙의 뿌리를 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지켜낼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힘을 가진 출중한 평신도들이었기 때문이다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</a:p>
          <a:p>
            <a:pPr marL="45720" indent="0">
              <a:lnSpc>
                <a:spcPct val="110000"/>
              </a:lnSpc>
              <a:buNone/>
            </a:pPr>
            <a:r>
              <a:rPr lang="ko-KR" altLang="en-US" sz="4000" dirty="0" err="1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신자들의 평신도 자치 능력은 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일찍이 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“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가톨릭 액션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”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으로 다져진  것이었다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제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대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4000" dirty="0" err="1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지목구장인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목 </a:t>
            </a:r>
            <a:r>
              <a:rPr lang="ko-KR" altLang="en-US" sz="4000" dirty="0" err="1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요안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4000" dirty="0" err="1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몬시뇰에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의해 전개된  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가톨릭운동은</a:t>
            </a:r>
            <a:endParaRPr lang="en-US" altLang="ko-KR" sz="4000" dirty="0" smtClean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10000"/>
              </a:lnSpc>
              <a:buNone/>
            </a:pPr>
            <a:endParaRPr lang="en-US" altLang="ko-KR" sz="32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87927" y="1034775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0637DCC1-0B95-4F7E-88E2-D79D311E3032}"/>
              </a:ext>
            </a:extLst>
          </p:cNvPr>
          <p:cNvSpPr txBox="1">
            <a:spLocks/>
          </p:cNvSpPr>
          <p:nvPr/>
        </p:nvSpPr>
        <p:spPr>
          <a:xfrm>
            <a:off x="314808" y="380976"/>
            <a:ext cx="8595204" cy="62314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>
              <a:lnSpc>
                <a:spcPct val="120000"/>
              </a:lnSpc>
            </a:pPr>
            <a:endParaRPr lang="en-US" altLang="ko-KR" sz="2800" dirty="0">
              <a:solidFill>
                <a:schemeClr val="tx1"/>
              </a:solidFill>
              <a:effectLst/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BF97460D-CBCE-4CA4-AD2F-6CA30F644959}"/>
              </a:ext>
            </a:extLst>
          </p:cNvPr>
          <p:cNvSpPr txBox="1">
            <a:spLocks/>
          </p:cNvSpPr>
          <p:nvPr/>
        </p:nvSpPr>
        <p:spPr>
          <a:xfrm>
            <a:off x="8606849" y="5853353"/>
            <a:ext cx="3404634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4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일어나 가자</a:t>
            </a:r>
            <a:r>
              <a:rPr lang="en-US" altLang="ko-KR" sz="24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</a:t>
            </a:r>
            <a:br>
              <a:rPr lang="en-US" altLang="ko-KR" sz="24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en-US" altLang="ko-KR" sz="2400" dirty="0" err="1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Surgite</a:t>
            </a:r>
            <a:r>
              <a:rPr lang="en-US" altLang="ko-KR" sz="240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</a:t>
            </a:r>
            <a:r>
              <a:rPr lang="en-US" altLang="ko-KR" sz="2400" dirty="0" err="1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Eamus</a:t>
            </a:r>
            <a:r>
              <a:rPr lang="en-US" altLang="ko-KR" sz="24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!! </a:t>
            </a:r>
            <a:r>
              <a:rPr lang="ko-KR" altLang="en-US" sz="1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마태 </a:t>
            </a:r>
            <a:r>
              <a:rPr lang="en-US" altLang="ko-KR" sz="1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26,46</a:t>
            </a:r>
            <a:endParaRPr lang="ko-KR" altLang="en-US" sz="1000" dirty="0">
              <a:solidFill>
                <a:srgbClr val="C0000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834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125079" y="660401"/>
            <a:ext cx="2798307" cy="4922068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797ADA2-1813-4D5D-B4E5-4C8800EAB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2340" y="289932"/>
            <a:ext cx="9118928" cy="6479871"/>
          </a:xfrm>
        </p:spPr>
        <p:txBody>
          <a:bodyPr>
            <a:norm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ko-KR" altLang="en-US" sz="44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신자들에게 교리 지식에 대한 폭넓은 이해와 실천력을 키워주었으며</a:t>
            </a:r>
            <a:r>
              <a:rPr lang="en-US" altLang="ko-KR" sz="44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44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이를 통해 믿음의 확신을 갖게 되었다</a:t>
            </a:r>
            <a:r>
              <a:rPr lang="en-US" altLang="ko-KR" sz="44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  <a:endParaRPr lang="en-US" altLang="ko-KR" sz="4400" u="sng" dirty="0" smtClean="0">
              <a:solidFill>
                <a:schemeClr val="accent6">
                  <a:lumMod val="75000"/>
                </a:schemeClr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ko-KR" altLang="en-US" sz="4400" u="sng" dirty="0" err="1" smtClean="0">
                <a:solidFill>
                  <a:schemeClr val="accent6">
                    <a:lumMod val="75000"/>
                  </a:schemeClr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</a:t>
            </a:r>
            <a:r>
              <a:rPr lang="ko-KR" altLang="en-US" sz="4400" u="sng" dirty="0" smtClean="0">
                <a:solidFill>
                  <a:schemeClr val="accent6">
                    <a:lumMod val="75000"/>
                  </a:schemeClr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신자들의 </a:t>
            </a:r>
            <a:r>
              <a:rPr lang="ko-KR" altLang="en-US" sz="4400" u="sng" dirty="0" err="1" smtClean="0">
                <a:solidFill>
                  <a:schemeClr val="accent6">
                    <a:lumMod val="75000"/>
                  </a:schemeClr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신심운동의</a:t>
            </a:r>
            <a:r>
              <a:rPr lang="ko-KR" altLang="en-US" sz="4400" u="sng" dirty="0" smtClean="0">
                <a:solidFill>
                  <a:schemeClr val="accent6">
                    <a:lumMod val="75000"/>
                  </a:schemeClr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주축은</a:t>
            </a:r>
            <a:r>
              <a:rPr lang="ko-KR" altLang="en-US" sz="4400" u="sng" dirty="0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세 가지 정도로 축약</a:t>
            </a:r>
            <a:r>
              <a:rPr lang="ko-KR" altLang="en-US" sz="4400" u="sng" dirty="0" smtClean="0">
                <a:solidFill>
                  <a:schemeClr val="accent6">
                    <a:lumMod val="75000"/>
                  </a:schemeClr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할 수 있다</a:t>
            </a:r>
            <a:r>
              <a:rPr lang="en-US" altLang="ko-KR" sz="4400" u="sng" dirty="0" smtClean="0">
                <a:solidFill>
                  <a:schemeClr val="accent6">
                    <a:lumMod val="75000"/>
                  </a:schemeClr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endParaRPr lang="en-US" altLang="ko-KR" sz="44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먼저</a:t>
            </a:r>
            <a:r>
              <a:rPr lang="en-US" altLang="ko-KR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공산 치하에서 </a:t>
            </a:r>
            <a:r>
              <a:rPr lang="ko-KR" altLang="en-US" sz="4400" dirty="0" smtClean="0">
                <a:solidFill>
                  <a:schemeClr val="accent6">
                    <a:lumMod val="75000"/>
                  </a:schemeClr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 교우들의 신앙생활은 </a:t>
            </a:r>
            <a:r>
              <a:rPr lang="ko-KR" altLang="en-US" sz="4400" dirty="0" err="1" smtClean="0">
                <a:solidFill>
                  <a:schemeClr val="accent6">
                    <a:lumMod val="75000"/>
                  </a:schemeClr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미사성제와</a:t>
            </a:r>
            <a:r>
              <a:rPr lang="ko-KR" altLang="en-US" sz="4400" dirty="0" smtClean="0">
                <a:solidFill>
                  <a:schemeClr val="accent6">
                    <a:lumMod val="75000"/>
                  </a:schemeClr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영성체를 중심에 두는 것</a:t>
            </a:r>
            <a:r>
              <a:rPr lang="ko-KR" altLang="en-US" sz="44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이었다</a:t>
            </a:r>
            <a:r>
              <a:rPr lang="en-US" altLang="ko-KR" sz="4000" u="sng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  <a:r>
              <a:rPr lang="en-US" altLang="ko-KR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</a:p>
          <a:p>
            <a:pPr marL="45720" indent="0">
              <a:lnSpc>
                <a:spcPct val="100000"/>
              </a:lnSpc>
              <a:buNone/>
            </a:pPr>
            <a:endParaRPr lang="en-US" altLang="ko-KR" sz="32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87927" y="1034775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0637DCC1-0B95-4F7E-88E2-D79D311E3032}"/>
              </a:ext>
            </a:extLst>
          </p:cNvPr>
          <p:cNvSpPr txBox="1">
            <a:spLocks/>
          </p:cNvSpPr>
          <p:nvPr/>
        </p:nvSpPr>
        <p:spPr>
          <a:xfrm>
            <a:off x="314808" y="1034774"/>
            <a:ext cx="8595204" cy="55776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>
              <a:lnSpc>
                <a:spcPct val="120000"/>
              </a:lnSpc>
            </a:pPr>
            <a:endParaRPr lang="en-US" altLang="ko-KR" sz="2800" dirty="0">
              <a:solidFill>
                <a:schemeClr val="tx1"/>
              </a:solidFill>
              <a:effectLst/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BF97460D-CBCE-4CA4-AD2F-6CA30F644959}"/>
              </a:ext>
            </a:extLst>
          </p:cNvPr>
          <p:cNvSpPr txBox="1">
            <a:spLocks/>
          </p:cNvSpPr>
          <p:nvPr/>
        </p:nvSpPr>
        <p:spPr>
          <a:xfrm>
            <a:off x="9023616" y="5717911"/>
            <a:ext cx="2922007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일어나 가자</a:t>
            </a:r>
            <a:r>
              <a:rPr lang="en-US" altLang="ko-KR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</a:t>
            </a:r>
            <a:br>
              <a:rPr lang="en-US" altLang="ko-KR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en-US" altLang="ko-KR" sz="2000" dirty="0" err="1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Surgite</a:t>
            </a:r>
            <a:r>
              <a:rPr lang="en-US" altLang="ko-KR" sz="200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</a:t>
            </a:r>
            <a:r>
              <a:rPr lang="en-US" altLang="ko-KR" sz="2000" dirty="0" err="1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Eamus</a:t>
            </a:r>
            <a:r>
              <a:rPr lang="en-US" altLang="ko-KR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!! </a:t>
            </a:r>
            <a:r>
              <a:rPr lang="ko-KR" altLang="en-US" sz="9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마태 </a:t>
            </a:r>
            <a:r>
              <a:rPr lang="en-US" altLang="ko-KR" sz="9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26,46</a:t>
            </a:r>
            <a:endParaRPr lang="ko-KR" altLang="en-US" sz="900" dirty="0">
              <a:solidFill>
                <a:srgbClr val="C0000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395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63054" y="301698"/>
            <a:ext cx="3660333" cy="5508192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797ADA2-1813-4D5D-B4E5-4C8800EAB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268" y="282477"/>
            <a:ext cx="8997127" cy="6409267"/>
          </a:xfrm>
        </p:spPr>
        <p:txBody>
          <a:bodyPr>
            <a:noAutofit/>
          </a:bodyPr>
          <a:lstStyle/>
          <a:p>
            <a:pPr marL="45720" indent="0">
              <a:lnSpc>
                <a:spcPct val="110000"/>
              </a:lnSpc>
              <a:buNone/>
            </a:pP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교우들은 어느 본당에서 건 매일 새벽 미사에 참례하였다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공산당의 감시가 </a:t>
            </a:r>
            <a:r>
              <a:rPr lang="ko-KR" altLang="en-US" sz="4000" dirty="0" err="1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엄중하여도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신자들은 감시망을 기어이 뚫고 교회에 나왔다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1948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년도  북한 지역 몇몇 본당의 매일 아침 미사 참여자 수를 보면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</a:t>
            </a: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87927" y="1034775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0637DCC1-0B95-4F7E-88E2-D79D311E3032}"/>
              </a:ext>
            </a:extLst>
          </p:cNvPr>
          <p:cNvSpPr txBox="1">
            <a:spLocks/>
          </p:cNvSpPr>
          <p:nvPr/>
        </p:nvSpPr>
        <p:spPr>
          <a:xfrm>
            <a:off x="314808" y="380976"/>
            <a:ext cx="8595204" cy="62314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>
              <a:lnSpc>
                <a:spcPct val="120000"/>
              </a:lnSpc>
            </a:pPr>
            <a:endParaRPr lang="en-US" altLang="ko-KR" sz="2800" dirty="0">
              <a:solidFill>
                <a:schemeClr val="tx1"/>
              </a:solidFill>
              <a:effectLst/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BF97460D-CBCE-4CA4-AD2F-6CA30F644959}"/>
              </a:ext>
            </a:extLst>
          </p:cNvPr>
          <p:cNvSpPr txBox="1">
            <a:spLocks/>
          </p:cNvSpPr>
          <p:nvPr/>
        </p:nvSpPr>
        <p:spPr>
          <a:xfrm>
            <a:off x="8218449" y="5809890"/>
            <a:ext cx="3920005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일어나 가자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</a:t>
            </a:r>
            <a:b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en-US" altLang="ko-KR" sz="2800" dirty="0" err="1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Surgite</a:t>
            </a:r>
            <a:r>
              <a:rPr lang="en-US" altLang="ko-KR" sz="280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</a:t>
            </a:r>
            <a:r>
              <a:rPr lang="en-US" altLang="ko-KR" sz="2800" dirty="0" err="1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Eamus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!! </a:t>
            </a:r>
            <a:r>
              <a:rPr lang="ko-KR" altLang="en-US" sz="105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마태 </a:t>
            </a:r>
            <a:r>
              <a:rPr lang="en-US" altLang="ko-KR" sz="105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26,46</a:t>
            </a:r>
            <a:endParaRPr lang="ko-KR" altLang="en-US" sz="1050" dirty="0">
              <a:solidFill>
                <a:srgbClr val="C0000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8797ADA2-1813-4D5D-B4E5-4C8800EAB41D}"/>
              </a:ext>
            </a:extLst>
          </p:cNvPr>
          <p:cNvSpPr txBox="1">
            <a:spLocks/>
          </p:cNvSpPr>
          <p:nvPr/>
        </p:nvSpPr>
        <p:spPr>
          <a:xfrm>
            <a:off x="182600" y="3863259"/>
            <a:ext cx="8932739" cy="26072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1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1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1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1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1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1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1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1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1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00000"/>
              </a:lnSpc>
              <a:buFont typeface="Corbel" pitchFamily="34" charset="0"/>
              <a:buNone/>
            </a:pPr>
            <a:r>
              <a:rPr lang="ko-KR" altLang="en-US" sz="4000" dirty="0" err="1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관후리성당</a:t>
            </a:r>
            <a:r>
              <a:rPr lang="en-US" altLang="ko-KR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-250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명</a:t>
            </a:r>
            <a:r>
              <a:rPr lang="en-US" altLang="ko-KR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 </a:t>
            </a:r>
            <a:r>
              <a:rPr lang="ko-KR" altLang="en-US" sz="4000" dirty="0" err="1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대신리성당</a:t>
            </a:r>
            <a:r>
              <a:rPr lang="en-US" altLang="ko-KR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-400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명</a:t>
            </a:r>
            <a:r>
              <a:rPr lang="en-US" altLang="ko-KR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4000" dirty="0" err="1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진남포성당</a:t>
            </a:r>
            <a:r>
              <a:rPr lang="en-US" altLang="ko-KR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-200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명</a:t>
            </a:r>
            <a:r>
              <a:rPr lang="en-US" altLang="ko-KR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 </a:t>
            </a:r>
            <a:r>
              <a:rPr lang="ko-KR" altLang="en-US" sz="4000" dirty="0" err="1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신의주성당</a:t>
            </a:r>
            <a:r>
              <a:rPr lang="en-US" altLang="ko-KR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-150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명에 대략 신자 중 </a:t>
            </a:r>
            <a:r>
              <a:rPr lang="en-US" altLang="ko-KR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10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퍼센트 이상이 </a:t>
            </a:r>
            <a:r>
              <a:rPr lang="ko-KR" altLang="en-US" sz="4000" dirty="0" err="1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매일미사에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참여하였다고 한다</a:t>
            </a:r>
            <a:r>
              <a:rPr lang="en-US" altLang="ko-KR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</a:p>
          <a:p>
            <a:pPr marL="45720" indent="0">
              <a:lnSpc>
                <a:spcPct val="100000"/>
              </a:lnSpc>
              <a:buFont typeface="Corbel" pitchFamily="34" charset="0"/>
              <a:buNone/>
            </a:pPr>
            <a:endParaRPr lang="en-US" altLang="ko-KR" sz="28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179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74567" y="310190"/>
            <a:ext cx="3548820" cy="5407720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797ADA2-1813-4D5D-B4E5-4C8800EAB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4323" y="389467"/>
            <a:ext cx="8445931" cy="6222999"/>
          </a:xfrm>
        </p:spPr>
        <p:txBody>
          <a:bodyPr>
            <a:normAutofit/>
          </a:bodyPr>
          <a:lstStyle/>
          <a:p>
            <a:pPr marL="45720" indent="0">
              <a:lnSpc>
                <a:spcPct val="120000"/>
              </a:lnSpc>
              <a:buNone/>
            </a:pP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두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번째는 </a:t>
            </a:r>
            <a:r>
              <a:rPr lang="ko-KR" altLang="en-US" sz="4400" u="sng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신자들의 열심한 기도생활을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들 수 있다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ko-KR" altLang="en-US" sz="4000" dirty="0" err="1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교우들의 기도생활은 가히 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 본받을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만한 것이었다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교우들은 일제강점기와 공산 치하의 고통의 시간을 견디는 힘을 오로지 하느님께 의탁하는 무한한 기도에서 찾았다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                         </a:t>
            </a:r>
          </a:p>
          <a:p>
            <a:pPr marL="45720" indent="0">
              <a:lnSpc>
                <a:spcPct val="100000"/>
              </a:lnSpc>
              <a:buNone/>
            </a:pPr>
            <a:endParaRPr lang="en-US" altLang="ko-KR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87927" y="1034775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0637DCC1-0B95-4F7E-88E2-D79D311E3032}"/>
              </a:ext>
            </a:extLst>
          </p:cNvPr>
          <p:cNvSpPr txBox="1">
            <a:spLocks/>
          </p:cNvSpPr>
          <p:nvPr/>
        </p:nvSpPr>
        <p:spPr>
          <a:xfrm>
            <a:off x="314808" y="1034774"/>
            <a:ext cx="8595204" cy="55776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>
              <a:lnSpc>
                <a:spcPct val="120000"/>
              </a:lnSpc>
            </a:pPr>
            <a:endParaRPr lang="en-US" altLang="ko-KR" sz="2800" dirty="0">
              <a:solidFill>
                <a:schemeClr val="tx1"/>
              </a:solidFill>
              <a:effectLst/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BF97460D-CBCE-4CA4-AD2F-6CA30F644959}"/>
              </a:ext>
            </a:extLst>
          </p:cNvPr>
          <p:cNvSpPr txBox="1">
            <a:spLocks/>
          </p:cNvSpPr>
          <p:nvPr/>
        </p:nvSpPr>
        <p:spPr>
          <a:xfrm>
            <a:off x="8143584" y="5825270"/>
            <a:ext cx="3779803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일어나 가자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</a:t>
            </a:r>
            <a:b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en-US" altLang="ko-KR" sz="2800" dirty="0" err="1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Surgite</a:t>
            </a:r>
            <a:r>
              <a:rPr lang="en-US" altLang="ko-KR" sz="280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</a:t>
            </a:r>
            <a:r>
              <a:rPr lang="en-US" altLang="ko-KR" sz="2800" dirty="0" err="1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Eamus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!! </a:t>
            </a:r>
            <a:r>
              <a:rPr lang="ko-KR" altLang="en-US" sz="105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마태 </a:t>
            </a:r>
            <a:r>
              <a:rPr lang="en-US" altLang="ko-KR" sz="105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26,46</a:t>
            </a:r>
            <a:endParaRPr lang="ko-KR" altLang="en-US" sz="1050" dirty="0">
              <a:solidFill>
                <a:srgbClr val="C0000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522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783551" y="258309"/>
            <a:ext cx="4139836" cy="5563421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797ADA2-1813-4D5D-B4E5-4C8800EAB4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258" y="289931"/>
            <a:ext cx="7775215" cy="6302277"/>
          </a:xfrm>
        </p:spPr>
        <p:txBody>
          <a:bodyPr>
            <a:noAutofit/>
          </a:bodyPr>
          <a:lstStyle/>
          <a:p>
            <a:pPr marL="45720" indent="0">
              <a:lnSpc>
                <a:spcPct val="120000"/>
              </a:lnSpc>
              <a:buNone/>
            </a:pP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각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가정에서는  예수 </a:t>
            </a:r>
            <a:r>
              <a:rPr lang="ko-KR" altLang="en-US" sz="3600" dirty="0" err="1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성심께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드리는 기도가 끊이지 않았고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저녁마다 성당에서 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거행되는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만과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로사리오 기도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성체강복식에는 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아침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미사 보다 더 많은 신자들이 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참여하였다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세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번째로 평양교구민들은</a:t>
            </a:r>
            <a:r>
              <a:rPr lang="ko-KR" altLang="en-US" sz="3600" u="sng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u="sng" dirty="0" smtClean="0">
                <a:solidFill>
                  <a:schemeClr val="accent6">
                    <a:lumMod val="75000"/>
                  </a:schemeClr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하느님의         진리를 </a:t>
            </a:r>
            <a:r>
              <a:rPr lang="ko-KR" altLang="en-US" sz="3600" u="sng" dirty="0">
                <a:solidFill>
                  <a:schemeClr val="accent6">
                    <a:lumMod val="75000"/>
                  </a:schemeClr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넓게 펼치고</a:t>
            </a:r>
            <a:r>
              <a:rPr lang="en-US" altLang="ko-KR" sz="3600" u="sng" dirty="0">
                <a:solidFill>
                  <a:schemeClr val="accent6">
                    <a:lumMod val="75000"/>
                  </a:schemeClr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</a:t>
            </a:r>
            <a:r>
              <a:rPr lang="ko-KR" altLang="en-US" sz="3600" u="sng" dirty="0">
                <a:solidFill>
                  <a:schemeClr val="accent6">
                    <a:lumMod val="75000"/>
                  </a:schemeClr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그리스도 안에서 한 형제로 나아갈 수 있도록 사랑을 </a:t>
            </a:r>
            <a:r>
              <a:rPr lang="ko-KR" altLang="en-US" sz="3600" u="sng" dirty="0" smtClean="0">
                <a:solidFill>
                  <a:schemeClr val="accent6">
                    <a:lumMod val="75000"/>
                  </a:schemeClr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실천 하는 것이 남달랐다</a:t>
            </a:r>
            <a:r>
              <a:rPr lang="en-US" altLang="ko-KR" sz="3600" dirty="0">
                <a:solidFill>
                  <a:schemeClr val="accent6">
                    <a:lumMod val="75000"/>
                  </a:schemeClr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en-US" altLang="ko-KR" sz="32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                                         </a:t>
            </a:r>
            <a:endParaRPr lang="en-US" altLang="ko-KR" sz="32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endParaRPr lang="en-US" altLang="ko-KR" sz="18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87927" y="1034775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0637DCC1-0B95-4F7E-88E2-D79D311E3032}"/>
              </a:ext>
            </a:extLst>
          </p:cNvPr>
          <p:cNvSpPr txBox="1">
            <a:spLocks/>
          </p:cNvSpPr>
          <p:nvPr/>
        </p:nvSpPr>
        <p:spPr>
          <a:xfrm>
            <a:off x="314808" y="1034774"/>
            <a:ext cx="8595204" cy="55776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pPr algn="l">
              <a:lnSpc>
                <a:spcPct val="120000"/>
              </a:lnSpc>
            </a:pPr>
            <a:endParaRPr lang="en-US" altLang="ko-KR" sz="2800" dirty="0">
              <a:solidFill>
                <a:schemeClr val="tx1"/>
              </a:solidFill>
              <a:effectLst/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BF97460D-CBCE-4CA4-AD2F-6CA30F644959}"/>
              </a:ext>
            </a:extLst>
          </p:cNvPr>
          <p:cNvSpPr txBox="1">
            <a:spLocks/>
          </p:cNvSpPr>
          <p:nvPr/>
        </p:nvSpPr>
        <p:spPr>
          <a:xfrm>
            <a:off x="7660889" y="5727768"/>
            <a:ext cx="4262498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일어나 가자</a:t>
            </a:r>
            <a:r>
              <a:rPr lang="en-US" altLang="ko-K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</a:t>
            </a:r>
            <a:br>
              <a:rPr lang="en-US" altLang="ko-K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en-US" altLang="ko-KR" sz="3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Surgite</a:t>
            </a:r>
            <a:r>
              <a:rPr lang="en-US" altLang="ko-KR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</a:t>
            </a:r>
            <a:r>
              <a:rPr lang="en-US" altLang="ko-KR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Eamus</a:t>
            </a:r>
            <a:r>
              <a:rPr lang="en-US" altLang="ko-K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!! </a:t>
            </a:r>
            <a:r>
              <a:rPr lang="ko-KR" altLang="en-US" sz="1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마태 </a:t>
            </a:r>
            <a:r>
              <a:rPr lang="en-US" altLang="ko-KR" sz="1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26,46</a:t>
            </a:r>
            <a:endParaRPr lang="ko-KR" altLang="en-US" sz="11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539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66AE606-A3E0-4447-AC00-972A58BA0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669" y="401444"/>
            <a:ext cx="8274410" cy="4527042"/>
          </a:xfrm>
        </p:spPr>
        <p:txBody>
          <a:bodyPr>
            <a:noAutofit/>
          </a:bodyPr>
          <a:lstStyle/>
          <a:p>
            <a:pPr marL="45720" indent="0">
              <a:lnSpc>
                <a:spcPct val="120000"/>
              </a:lnSpc>
              <a:buNone/>
            </a:pP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그들은 사제들의 한 팔이 되어 교구 일에 도움이 된다면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언제든 기꺼이 나섰다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또한 </a:t>
            </a:r>
            <a:r>
              <a:rPr lang="ko-KR" altLang="en-US" sz="3600" dirty="0" err="1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비신자와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err="1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냉담자들에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대한 헌신적인 사랑의 태도는 많은 이들을 감화시키기에 충분하였다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</a:p>
          <a:p>
            <a:pPr marL="45720" indent="0">
              <a:lnSpc>
                <a:spcPct val="120000"/>
              </a:lnSpc>
              <a:buNone/>
            </a:pP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그 결과 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1948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년도 한 해 동안  신입 </a:t>
            </a:r>
            <a:r>
              <a:rPr lang="ko-KR" altLang="en-US" sz="3600" dirty="0" err="1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영세자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수가 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1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천 명에 이를 정도였다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공산당의 종교 탄압이 가장 드세었다고 할 수 있는 시기에 이룬 놀라운 전교 업적이었다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endParaRPr lang="en-US" altLang="ko-KR" sz="36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pic>
        <p:nvPicPr>
          <p:cNvPr id="4" name="내용 개체 틀 1">
            <a:extLst>
              <a:ext uri="{FF2B5EF4-FFF2-40B4-BE49-F238E27FC236}">
                <a16:creationId xmlns:a16="http://schemas.microsoft.com/office/drawing/2014/main" id="{14E7BE60-FC6C-4AE7-BF7A-2028E8F27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871" y="401444"/>
            <a:ext cx="3938377" cy="5409645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8B4A3643-4AAF-486E-BF2E-1675EA9A0E0E}"/>
              </a:ext>
            </a:extLst>
          </p:cNvPr>
          <p:cNvSpPr txBox="1">
            <a:spLocks/>
          </p:cNvSpPr>
          <p:nvPr/>
        </p:nvSpPr>
        <p:spPr>
          <a:xfrm>
            <a:off x="8133852" y="5733030"/>
            <a:ext cx="3873396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일어나 가자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</a:t>
            </a:r>
            <a:b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en-US" altLang="ko-KR" sz="2800" dirty="0" err="1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Surgite</a:t>
            </a:r>
            <a:r>
              <a:rPr lang="en-US" altLang="ko-KR" sz="280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</a:t>
            </a:r>
            <a:r>
              <a:rPr lang="en-US" altLang="ko-KR" sz="2800" dirty="0" err="1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Eamus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!! </a:t>
            </a:r>
            <a:r>
              <a:rPr lang="ko-KR" altLang="en-US" sz="105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마태 </a:t>
            </a:r>
            <a:r>
              <a:rPr lang="en-US" altLang="ko-KR" sz="105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26,46</a:t>
            </a:r>
            <a:endParaRPr lang="ko-KR" altLang="en-US" sz="1050" dirty="0">
              <a:solidFill>
                <a:srgbClr val="C0000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930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66AE606-A3E0-4447-AC00-972A58BA0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667" y="365858"/>
            <a:ext cx="9010391" cy="6330777"/>
          </a:xfrm>
        </p:spPr>
        <p:txBody>
          <a:bodyPr>
            <a:normAutofit/>
          </a:bodyPr>
          <a:lstStyle/>
          <a:p>
            <a:pPr marL="45720" indent="0">
              <a:lnSpc>
                <a:spcPct val="120000"/>
              </a:lnSpc>
              <a:buNone/>
            </a:pP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특히 </a:t>
            </a:r>
            <a:r>
              <a:rPr lang="ko-KR" altLang="en-US" sz="3600" dirty="0" err="1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홍용호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주교가 반포한 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'</a:t>
            </a:r>
            <a:r>
              <a:rPr lang="ko-KR" altLang="en-US" sz="3600" dirty="0" err="1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err="1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봉헌기구문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’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은 공산 치하에서 더욱 절절하게 드리는 기도문이었다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endParaRPr lang="en-US" altLang="ko-KR" sz="3600" dirty="0" smtClean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이는 </a:t>
            </a:r>
            <a:r>
              <a:rPr lang="ko-KR" altLang="en-US" sz="3600" dirty="0" err="1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제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대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err="1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지목구장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목 </a:t>
            </a:r>
            <a:r>
              <a:rPr lang="ko-KR" altLang="en-US" sz="3600" dirty="0" err="1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요안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err="1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몬시뇰이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바티칸공의회가 개최되기 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이전 이었음에도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교회 내 평신도의 역할과 가치에 대해 충분히 인식하고 있었고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홍 </a:t>
            </a:r>
            <a:r>
              <a:rPr lang="ko-KR" altLang="en-US" sz="3600" dirty="0" err="1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주교에게도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계승 되었다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  <a:endParaRPr lang="en-US" altLang="ko-KR" sz="36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평신도의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err="1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사도직에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대한 홍 주교의 계획은 안타깝게도 실행에 이르지 못했다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마지막 시간이 예상보다 빨리 다가왔기 때문이다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</a:p>
          <a:p>
            <a:pPr marL="45720" indent="0">
              <a:lnSpc>
                <a:spcPct val="120000"/>
              </a:lnSpc>
              <a:buNone/>
            </a:pPr>
            <a:endParaRPr lang="en-US" altLang="ko-KR" sz="32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20000"/>
              </a:lnSpc>
              <a:buNone/>
            </a:pPr>
            <a:endParaRPr lang="en-US" altLang="ko-KR" sz="32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pic>
        <p:nvPicPr>
          <p:cNvPr id="4" name="내용 개체 틀 1">
            <a:extLst>
              <a:ext uri="{FF2B5EF4-FFF2-40B4-BE49-F238E27FC236}">
                <a16:creationId xmlns:a16="http://schemas.microsoft.com/office/drawing/2014/main" id="{14E7BE60-FC6C-4AE7-BF7A-2028E8F27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0889" y="524934"/>
            <a:ext cx="2798307" cy="5208096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8B4A3643-4AAF-486E-BF2E-1675EA9A0E0E}"/>
              </a:ext>
            </a:extLst>
          </p:cNvPr>
          <p:cNvSpPr txBox="1">
            <a:spLocks/>
          </p:cNvSpPr>
          <p:nvPr/>
        </p:nvSpPr>
        <p:spPr>
          <a:xfrm>
            <a:off x="9090889" y="5733029"/>
            <a:ext cx="2889443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일어나 가자</a:t>
            </a:r>
            <a:r>
              <a:rPr lang="en-US" altLang="ko-KR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</a:t>
            </a:r>
            <a:br>
              <a:rPr lang="en-US" altLang="ko-KR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en-US" altLang="ko-KR" sz="2000" dirty="0" err="1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Surgite</a:t>
            </a:r>
            <a:r>
              <a:rPr lang="en-US" altLang="ko-KR" sz="2000" dirty="0" smtClean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</a:t>
            </a:r>
            <a:r>
              <a:rPr lang="en-US" altLang="ko-KR" sz="2000" dirty="0" err="1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Eamus</a:t>
            </a:r>
            <a:r>
              <a:rPr lang="en-US" altLang="ko-KR" sz="20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!! </a:t>
            </a:r>
            <a:r>
              <a:rPr lang="ko-KR" altLang="en-US" sz="9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마태 </a:t>
            </a:r>
            <a:r>
              <a:rPr lang="en-US" altLang="ko-KR" sz="900" dirty="0">
                <a:solidFill>
                  <a:srgbClr val="C0000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26,46</a:t>
            </a:r>
            <a:endParaRPr lang="ko-KR" altLang="en-US" sz="900" dirty="0">
              <a:solidFill>
                <a:srgbClr val="C0000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330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805854" y="356840"/>
            <a:ext cx="4136909" cy="5675970"/>
          </a:xfrm>
          <a:prstGeom prst="rect">
            <a:avLst/>
          </a:prstGeom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7805854" y="5822950"/>
            <a:ext cx="4047892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일어나 가자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br>
              <a:rPr lang="en-US" altLang="ko-KR" sz="28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</a:br>
            <a:r>
              <a:rPr lang="en-US" altLang="ko-KR" sz="2800" dirty="0" err="1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Surgite</a:t>
            </a:r>
            <a:r>
              <a:rPr lang="en-US" altLang="ko-KR" sz="2800" dirty="0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r>
              <a:rPr lang="en-US" altLang="ko-KR" sz="2800" dirty="0" err="1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Eamus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 </a:t>
            </a:r>
            <a:r>
              <a:rPr lang="ko-KR" altLang="en-US" sz="105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마태 </a:t>
            </a:r>
            <a:r>
              <a:rPr lang="en-US" altLang="ko-KR" sz="105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26,46</a:t>
            </a:r>
            <a:endParaRPr lang="ko-KR" altLang="en-US" sz="1050" dirty="0">
              <a:solidFill>
                <a:srgbClr val="C00000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87927" y="1034775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CDC761-A727-44DD-B6DB-D63C8E203B34}"/>
              </a:ext>
            </a:extLst>
          </p:cNvPr>
          <p:cNvSpPr txBox="1"/>
          <p:nvPr/>
        </p:nvSpPr>
        <p:spPr>
          <a:xfrm>
            <a:off x="253939" y="646994"/>
            <a:ext cx="8899736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사실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마지막 날에 대해 홍 주교는 언제나 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준비  되어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있었다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어느 날 사제회의에서 홍 주교는 </a:t>
            </a:r>
            <a:r>
              <a:rPr lang="ko-KR" altLang="en-US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사제들에게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이렇게 당부했다 고 한다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  <a:r>
              <a:rPr lang="en-US" altLang="ko-KR" sz="2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endParaRPr lang="en-US" altLang="ko-KR" sz="20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endParaRPr lang="en-US" altLang="ko-KR" sz="20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"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최악의 순간이 닥쳐오더라도</a:t>
            </a:r>
            <a:endParaRPr lang="en-US" altLang="ko-KR" sz="36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우리 </a:t>
            </a:r>
            <a:r>
              <a:rPr lang="ko-KR" altLang="en-US" sz="3600" dirty="0" err="1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사제들과 수도자들은 </a:t>
            </a:r>
            <a:r>
              <a:rPr lang="ko-KR" altLang="en-US" sz="3600" dirty="0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            </a:t>
            </a:r>
            <a:endParaRPr lang="en-US" altLang="ko-KR" sz="3600" dirty="0" smtClean="0">
              <a:solidFill>
                <a:srgbClr val="C00000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en-US" altLang="ko-KR" sz="36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3600" dirty="0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교회를 위해 </a:t>
            </a:r>
            <a:r>
              <a:rPr lang="ko-KR" altLang="en-US" sz="36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순교해야 할 것입니다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endParaRPr lang="en-US" altLang="ko-KR" sz="36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endParaRPr lang="en-US" altLang="ko-KR" sz="36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환난의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순간에도 </a:t>
            </a:r>
            <a:r>
              <a:rPr lang="ko-KR" altLang="en-US" sz="36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우리를 위해 </a:t>
            </a:r>
            <a:r>
              <a:rPr lang="ko-KR" altLang="en-US" sz="3600" dirty="0" smtClean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십자가에</a:t>
            </a:r>
            <a:endParaRPr lang="en-US" altLang="ko-KR" sz="3600" dirty="0" smtClean="0">
              <a:solidFill>
                <a:srgbClr val="0070C0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ko-KR" altLang="en-US" sz="3600" dirty="0" smtClean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못 </a:t>
            </a:r>
            <a:r>
              <a:rPr lang="ko-KR" altLang="en-US" sz="36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박힌 주 예수 그리스도의 제자임을</a:t>
            </a:r>
            <a:endParaRPr lang="en-US" altLang="ko-KR" sz="3600" dirty="0">
              <a:solidFill>
                <a:srgbClr val="0070C0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ko-KR" altLang="en-US" sz="36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잊어서는 안 될 것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입니다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  </a:t>
            </a:r>
          </a:p>
        </p:txBody>
      </p:sp>
    </p:spTree>
    <p:extLst>
      <p:ext uri="{BB962C8B-B14F-4D97-AF65-F5344CB8AC3E}">
        <p14:creationId xmlns:p14="http://schemas.microsoft.com/office/powerpoint/2010/main" val="117179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493621" y="133814"/>
            <a:ext cx="4476708" cy="5527443"/>
          </a:xfrm>
          <a:prstGeom prst="rect">
            <a:avLst/>
          </a:prstGeom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7917367" y="5796944"/>
            <a:ext cx="4052962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일어나 가자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br>
              <a:rPr lang="en-US" altLang="ko-KR" sz="28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</a:br>
            <a:r>
              <a:rPr lang="en-US" altLang="ko-KR" sz="2800" dirty="0" err="1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Surgite</a:t>
            </a:r>
            <a:r>
              <a:rPr lang="en-US" altLang="ko-KR" sz="2800" dirty="0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r>
              <a:rPr lang="en-US" altLang="ko-KR" sz="2800" dirty="0" err="1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Eamus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 </a:t>
            </a:r>
            <a:r>
              <a:rPr lang="ko-KR" altLang="en-US" sz="105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마태 </a:t>
            </a:r>
            <a:r>
              <a:rPr lang="en-US" altLang="ko-KR" sz="105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26,46</a:t>
            </a:r>
            <a:endParaRPr lang="ko-KR" altLang="en-US" sz="1050" dirty="0">
              <a:solidFill>
                <a:srgbClr val="C00000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87927" y="1034775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87927" y="780585"/>
            <a:ext cx="84171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ko-KR" altLang="en-US" sz="72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착한 목자는 양떼를 떠나지 않고 끝까지 함께 합니다</a:t>
            </a:r>
            <a:r>
              <a:rPr lang="en-US" altLang="ko-KR" sz="60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.” </a:t>
            </a:r>
            <a:endParaRPr lang="ko-KR" altLang="en-US" sz="48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403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9144000" y="457200"/>
            <a:ext cx="2798763" cy="5256069"/>
          </a:xfrm>
          <a:prstGeom prst="rect">
            <a:avLst/>
          </a:prstGeom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9321801" y="5932632"/>
            <a:ext cx="2648527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일어나 가자</a:t>
            </a:r>
            <a:r>
              <a:rPr lang="en-US" altLang="ko-KR" sz="20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br>
              <a:rPr lang="en-US" altLang="ko-KR" sz="20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</a:br>
            <a:r>
              <a:rPr lang="en-US" altLang="ko-KR" sz="2000" dirty="0" err="1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Surgite</a:t>
            </a:r>
            <a:r>
              <a:rPr lang="en-US" altLang="ko-KR" sz="2000" dirty="0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r>
              <a:rPr lang="en-US" altLang="ko-KR" sz="2000" dirty="0" err="1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Eamus</a:t>
            </a:r>
            <a:r>
              <a:rPr lang="en-US" altLang="ko-KR" sz="20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 </a:t>
            </a:r>
            <a:r>
              <a:rPr lang="ko-KR" altLang="en-US" sz="9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마태 </a:t>
            </a:r>
            <a:r>
              <a:rPr lang="en-US" altLang="ko-KR" sz="9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26,46</a:t>
            </a:r>
            <a:endParaRPr lang="ko-KR" altLang="en-US" sz="900" dirty="0">
              <a:solidFill>
                <a:srgbClr val="C00000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87927" y="1034775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CDC761-A727-44DD-B6DB-D63C8E203B34}"/>
              </a:ext>
            </a:extLst>
          </p:cNvPr>
          <p:cNvSpPr txBox="1"/>
          <p:nvPr/>
        </p:nvSpPr>
        <p:spPr>
          <a:xfrm>
            <a:off x="171178" y="136103"/>
            <a:ext cx="9367372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" indent="0">
              <a:lnSpc>
                <a:spcPct val="100000"/>
              </a:lnSpc>
              <a:buNone/>
            </a:pPr>
            <a:endParaRPr lang="en-US" altLang="ko-KR" sz="24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en-US" altLang="ko-KR" sz="4400" dirty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6. </a:t>
            </a:r>
            <a:r>
              <a:rPr lang="ko-KR" altLang="en-US" sz="4400" dirty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복음</a:t>
            </a:r>
            <a:r>
              <a:rPr lang="en-US" altLang="ko-KR" sz="4400" dirty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- Sr. </a:t>
            </a:r>
            <a:r>
              <a:rPr lang="ko-KR" altLang="en-US" sz="4400" dirty="0" err="1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고르넬리아</a:t>
            </a:r>
            <a:r>
              <a:rPr lang="ko-KR" altLang="en-US" sz="4400" dirty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en-US" altLang="ko-KR" sz="4000" dirty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&lt;</a:t>
            </a:r>
            <a:r>
              <a:rPr lang="ko-KR" altLang="en-US" sz="4000" dirty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마태 </a:t>
            </a:r>
            <a:r>
              <a:rPr lang="en-US" altLang="ko-KR" sz="4000" dirty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5,3-12 &gt;</a:t>
            </a:r>
            <a:endParaRPr lang="en-US" altLang="ko-KR" sz="4400" dirty="0">
              <a:solidFill>
                <a:schemeClr val="accent6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endParaRPr lang="ko-KR" altLang="en-US" sz="32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3“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행복하여라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마음이 가난한 사람들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하늘 나라가 그들의 것이다</a:t>
            </a:r>
            <a:r>
              <a:rPr lang="en-US" altLang="ko-KR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</a:p>
          <a:p>
            <a:pPr marL="45720" indent="0">
              <a:lnSpc>
                <a:spcPct val="100000"/>
              </a:lnSpc>
              <a:buNone/>
            </a:pPr>
            <a:endParaRPr lang="en-US" altLang="ko-KR" sz="40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4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행복하여라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슬퍼하는 사람들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그들은 위로를 받을 것이다</a:t>
            </a:r>
            <a:r>
              <a:rPr lang="en-US" altLang="ko-KR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</a:p>
          <a:p>
            <a:pPr marL="45720" indent="0">
              <a:lnSpc>
                <a:spcPct val="100000"/>
              </a:lnSpc>
              <a:buNone/>
            </a:pPr>
            <a:endParaRPr lang="en-US" altLang="ko-KR" sz="40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5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행복하여라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온유한 사람들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 </a:t>
            </a: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그들은 땅을 차지할 것이다</a:t>
            </a:r>
            <a:r>
              <a:rPr lang="en-US" altLang="ko-KR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  <a:endParaRPr lang="en-US" altLang="ko-KR" sz="40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773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9144000" y="457200"/>
            <a:ext cx="2798763" cy="5256069"/>
          </a:xfrm>
          <a:prstGeom prst="rect">
            <a:avLst/>
          </a:prstGeom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9072880" y="5932632"/>
            <a:ext cx="2897448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일어나 가자</a:t>
            </a:r>
            <a:r>
              <a:rPr lang="en-US" altLang="ko-KR" sz="20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br>
              <a:rPr lang="en-US" altLang="ko-KR" sz="20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</a:br>
            <a:r>
              <a:rPr lang="en-US" altLang="ko-KR" sz="2000" dirty="0" err="1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Surgite</a:t>
            </a:r>
            <a:r>
              <a:rPr lang="en-US" altLang="ko-KR" sz="2000" dirty="0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r>
              <a:rPr lang="en-US" altLang="ko-KR" sz="2000" dirty="0" err="1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Eamus</a:t>
            </a:r>
            <a:r>
              <a:rPr lang="en-US" altLang="ko-KR" sz="20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 </a:t>
            </a:r>
            <a:r>
              <a:rPr lang="ko-KR" altLang="en-US" sz="9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마태 </a:t>
            </a:r>
            <a:r>
              <a:rPr lang="en-US" altLang="ko-KR" sz="9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26,46</a:t>
            </a:r>
            <a:endParaRPr lang="ko-KR" altLang="en-US" sz="900" dirty="0">
              <a:solidFill>
                <a:srgbClr val="C00000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87927" y="1034775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CDC761-A727-44DD-B6DB-D63C8E203B34}"/>
              </a:ext>
            </a:extLst>
          </p:cNvPr>
          <p:cNvSpPr txBox="1"/>
          <p:nvPr/>
        </p:nvSpPr>
        <p:spPr>
          <a:xfrm>
            <a:off x="207038" y="390549"/>
            <a:ext cx="9461069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"/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6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행복하여라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의로움에 주리고 목마른 사람들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그들은 </a:t>
            </a:r>
            <a:r>
              <a:rPr lang="ko-KR" altLang="en-US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흡족해 질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것이다 </a:t>
            </a:r>
            <a:endParaRPr lang="en-US" altLang="ko-KR" sz="36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/>
            <a:endParaRPr lang="en-US" altLang="ko-KR" sz="3600" dirty="0" smtClean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/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7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행복하여라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자비로운 사람들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그들은 자비를 입을 것이다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</a:p>
          <a:p>
            <a:pPr marL="45720"/>
            <a:endParaRPr lang="en-US" altLang="ko-KR" sz="36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8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행복하여라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마음이 깨끗한 사람들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그들은 하느님을 볼 것이다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</a:p>
          <a:p>
            <a:pPr marL="45720" indent="0">
              <a:lnSpc>
                <a:spcPct val="100000"/>
              </a:lnSpc>
              <a:buNone/>
            </a:pPr>
            <a:endParaRPr lang="en-US" altLang="ko-KR" sz="36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9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행복하여라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평화를 이루는 사람들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그들은 하느님의 자녀라 불릴 것이다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  <a:endParaRPr lang="ko-KR" altLang="en-US" sz="36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626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내용 개체 틀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9144000" y="457200"/>
            <a:ext cx="2798763" cy="5256069"/>
          </a:xfrm>
          <a:prstGeom prst="rect">
            <a:avLst/>
          </a:prstGeom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8991601" y="5932632"/>
            <a:ext cx="2978728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일어나 가자</a:t>
            </a:r>
            <a:r>
              <a:rPr lang="en-US" altLang="ko-KR" sz="20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br>
              <a:rPr lang="en-US" altLang="ko-KR" sz="20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</a:br>
            <a:r>
              <a:rPr lang="en-US" altLang="ko-KR" sz="2000" dirty="0" err="1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Surgite</a:t>
            </a:r>
            <a:r>
              <a:rPr lang="en-US" altLang="ko-KR" sz="2000" dirty="0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r>
              <a:rPr lang="en-US" altLang="ko-KR" sz="2000" dirty="0" err="1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Eamus</a:t>
            </a:r>
            <a:r>
              <a:rPr lang="en-US" altLang="ko-KR" sz="20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 </a:t>
            </a:r>
            <a:r>
              <a:rPr lang="ko-KR" altLang="en-US" sz="9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마태 </a:t>
            </a:r>
            <a:r>
              <a:rPr lang="en-US" altLang="ko-KR" sz="9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26,46</a:t>
            </a:r>
            <a:endParaRPr lang="ko-KR" altLang="en-US" sz="900" dirty="0">
              <a:solidFill>
                <a:srgbClr val="C00000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87927" y="1034775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CDC761-A727-44DD-B6DB-D63C8E203B34}"/>
              </a:ext>
            </a:extLst>
          </p:cNvPr>
          <p:cNvSpPr txBox="1"/>
          <p:nvPr/>
        </p:nvSpPr>
        <p:spPr>
          <a:xfrm>
            <a:off x="215899" y="58846"/>
            <a:ext cx="9295653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" indent="0">
              <a:lnSpc>
                <a:spcPct val="100000"/>
              </a:lnSpc>
              <a:buNone/>
            </a:pPr>
            <a:endParaRPr lang="en-US" altLang="ko-KR" sz="24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/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10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행복하여라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의로움 때문에 박해를 받는 사람들</a:t>
            </a:r>
            <a:r>
              <a:rPr lang="en-US" altLang="ko-KR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 </a:t>
            </a:r>
            <a:r>
              <a:rPr lang="ko-KR" altLang="en-US" sz="36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하늘 나라가 그들의 것이다</a:t>
            </a:r>
            <a:r>
              <a:rPr lang="en-US" altLang="ko-KR" sz="3600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</a:p>
          <a:p>
            <a:pPr marL="45720"/>
            <a:endParaRPr lang="en-US" altLang="ko-KR" sz="36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11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사람들이 나 때문에 너희를 모욕하고 박해하며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너희를 거슬러 거짓으로 온갖 사악한 말을 하면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너희는 행복하다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</a:p>
          <a:p>
            <a:pPr marL="45720" indent="0">
              <a:lnSpc>
                <a:spcPct val="100000"/>
              </a:lnSpc>
              <a:buNone/>
            </a:pPr>
            <a:endParaRPr lang="en-US" altLang="ko-KR" sz="36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12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기뻐하고 즐거워하여라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너희가 하늘에서 받을 상이 크다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사실 너희에 앞서 예언자들도 그렇게 박해를 받았다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.” 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○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주님의 말씀입니다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r>
              <a:rPr lang="en-US" altLang="ko-KR" sz="36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● </a:t>
            </a:r>
            <a:r>
              <a:rPr lang="ko-KR" altLang="en-US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하느님 감사합니다</a:t>
            </a:r>
            <a:r>
              <a:rPr lang="en-US" altLang="ko-KR" sz="36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  <a:endParaRPr lang="ko-KR" altLang="en-US" sz="36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917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7"/>
          <p:cNvSpPr>
            <a:spLocks noGrp="1"/>
          </p:cNvSpPr>
          <p:nvPr>
            <p:ph type="title" idx="4294967295"/>
          </p:nvPr>
        </p:nvSpPr>
        <p:spPr>
          <a:xfrm>
            <a:off x="334381" y="534669"/>
            <a:ext cx="11804073" cy="1418897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4. </a:t>
            </a:r>
            <a:r>
              <a:rPr lang="ko-KR" altLang="en-US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영상묵상</a:t>
            </a:r>
            <a:r>
              <a:rPr lang="en-US" altLang="ko-KR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/>
            </a:r>
            <a:br>
              <a:rPr lang="en-US" altLang="ko-KR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</a:br>
            <a:r>
              <a:rPr lang="en-US" altLang="ko-KR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en-US" altLang="ko-KR" dirty="0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</a:t>
            </a:r>
            <a:r>
              <a:rPr lang="ko-KR" altLang="en-US" sz="36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평양교구</a:t>
            </a:r>
            <a:r>
              <a:rPr lang="ko-KR" alt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근</a:t>
            </a:r>
            <a:r>
              <a:rPr lang="en-US" altLang="ko-KR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·</a:t>
            </a:r>
            <a:r>
              <a:rPr lang="ko-KR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현대 </a:t>
            </a:r>
            <a:r>
              <a:rPr lang="en-US" altLang="ko-KR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신앙의 증인 </a:t>
            </a:r>
            <a:r>
              <a:rPr lang="en-US" altLang="ko-KR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80</a:t>
            </a:r>
            <a:r>
              <a:rPr lang="ko-KR" alt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위 </a:t>
            </a:r>
            <a:r>
              <a:rPr lang="ko-KR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중 </a:t>
            </a:r>
            <a:r>
              <a:rPr lang="en-US" altLang="ko-KR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3</a:t>
            </a:r>
            <a:r>
              <a:rPr lang="ko-KR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명 순교의 길 </a:t>
            </a:r>
            <a:r>
              <a:rPr lang="en-US" altLang="ko-KR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,</a:t>
            </a:r>
            <a:br>
              <a:rPr lang="en-US" altLang="ko-KR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</a:br>
            <a:r>
              <a:rPr lang="en-US" altLang="ko-KR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   </a:t>
            </a:r>
            <a:r>
              <a:rPr lang="ko-KR" altLang="en-US" sz="3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평양교구</a:t>
            </a:r>
            <a:r>
              <a:rPr lang="ko-KR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3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영적지도자</a:t>
            </a:r>
            <a:r>
              <a:rPr lang="en-US" altLang="ko-KR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목 </a:t>
            </a:r>
            <a:r>
              <a:rPr lang="ko-KR" altLang="en-US" sz="3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요안</a:t>
            </a:r>
            <a:r>
              <a:rPr lang="ko-KR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3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몬시뇰의</a:t>
            </a:r>
            <a:r>
              <a:rPr lang="ko-KR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36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조선사랑</a:t>
            </a:r>
            <a:r>
              <a:rPr lang="ko-KR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en-US" altLang="ko-KR" dirty="0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endParaRPr lang="ko-KR" alt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247921" y="5945130"/>
            <a:ext cx="3530523" cy="69294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일어나 가자</a:t>
            </a:r>
            <a:r>
              <a:rPr lang="en-US" altLang="ko-K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br>
              <a:rPr lang="en-US" altLang="ko-K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</a:br>
            <a:r>
              <a:rPr lang="en-US" altLang="ko-KR" sz="24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Surgite</a:t>
            </a:r>
            <a:r>
              <a:rPr lang="en-US" altLang="ko-KR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r>
              <a:rPr lang="en-US" altLang="ko-KR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Eamus</a:t>
            </a:r>
            <a:r>
              <a:rPr lang="en-US" altLang="ko-KR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 </a:t>
            </a:r>
            <a:r>
              <a:rPr lang="ko-KR" altLang="en-US" sz="1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마태 </a:t>
            </a:r>
            <a:r>
              <a:rPr lang="en-US" altLang="ko-KR" sz="1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26,46</a:t>
            </a:r>
            <a:endParaRPr lang="ko-KR" altLang="en-US" sz="1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387927" y="1034775"/>
            <a:ext cx="11750527" cy="56569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1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F76198-AD41-49F5-9899-A74CB488B531}"/>
              </a:ext>
            </a:extLst>
          </p:cNvPr>
          <p:cNvSpPr txBox="1"/>
          <p:nvPr/>
        </p:nvSpPr>
        <p:spPr>
          <a:xfrm>
            <a:off x="3614011" y="944211"/>
            <a:ext cx="8524443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altLang="ko-KR" sz="4000" dirty="0"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홍용호 </a:t>
            </a:r>
            <a:r>
              <a:rPr lang="ko-KR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프란치스코</a:t>
            </a:r>
            <a:r>
              <a:rPr lang="ko-KR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보르지아</a:t>
            </a:r>
            <a:r>
              <a:rPr lang="ko-KR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주교의 마지막 길</a:t>
            </a:r>
            <a:endParaRPr lang="en-US" altLang="ko-K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장정온</a:t>
            </a:r>
            <a:r>
              <a:rPr lang="ko-KR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앙네다</a:t>
            </a:r>
            <a:r>
              <a:rPr lang="ko-KR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수녀 피랍</a:t>
            </a:r>
            <a:endParaRPr lang="en-US" altLang="ko-K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서원석 요    </a:t>
            </a:r>
            <a:r>
              <a:rPr lang="ko-KR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셉</a:t>
            </a:r>
            <a:r>
              <a:rPr lang="ko-KR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수녀 피랍</a:t>
            </a:r>
            <a:endParaRPr lang="en-US" altLang="ko-K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ko-KR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공산당에 피랍되어 죽음의 행진을 걸었던 </a:t>
            </a:r>
            <a:endParaRPr lang="en-US" altLang="ko-K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  <a:p>
            <a:r>
              <a:rPr lang="en-US" altLang="ko-K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   </a:t>
            </a:r>
            <a:r>
              <a:rPr lang="ko-KR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사제</a:t>
            </a:r>
            <a:r>
              <a:rPr lang="en-US" altLang="ko-K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, </a:t>
            </a:r>
            <a:r>
              <a:rPr lang="ko-KR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수도자</a:t>
            </a:r>
            <a:r>
              <a:rPr lang="en-US" altLang="ko-K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, 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평신도</a:t>
            </a:r>
            <a:endParaRPr lang="en-US" altLang="ko-KR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이규식 </a:t>
            </a:r>
            <a:r>
              <a:rPr lang="ko-KR" alt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신학생의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마지막 종소리</a:t>
            </a:r>
            <a:endParaRPr lang="en-US" altLang="ko-K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평양교구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en-US" altLang="ko-K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“</a:t>
            </a:r>
            <a:r>
              <a:rPr lang="ko-KR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가톨릭 운동의 창시자</a:t>
            </a:r>
            <a:r>
              <a:rPr lang="en-US" altLang="ko-K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”</a:t>
            </a:r>
          </a:p>
          <a:p>
            <a:r>
              <a:rPr lang="en-US" altLang="ko-K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 </a:t>
            </a:r>
            <a:r>
              <a:rPr lang="ko-KR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en-US" altLang="ko-K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＂</a:t>
            </a:r>
            <a:r>
              <a:rPr lang="ko-KR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목 </a:t>
            </a:r>
            <a:r>
              <a:rPr lang="ko-KR" alt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요안</a:t>
            </a:r>
            <a:r>
              <a:rPr lang="ko-KR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몬시뇰</a:t>
            </a:r>
            <a:r>
              <a:rPr lang="en-US" altLang="ko-K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”</a:t>
            </a:r>
            <a:r>
              <a:rPr lang="ko-KR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의 조선교회 사랑</a:t>
            </a:r>
          </a:p>
        </p:txBody>
      </p:sp>
      <p:pic>
        <p:nvPicPr>
          <p:cNvPr id="10" name="내용 개체 틀 1">
            <a:extLst>
              <a:ext uri="{FF2B5EF4-FFF2-40B4-BE49-F238E27FC236}">
                <a16:creationId xmlns:a16="http://schemas.microsoft.com/office/drawing/2014/main" id="{C99B7B34-D6A6-48DB-9131-8BEC39AE7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21" y="1920543"/>
            <a:ext cx="3637613" cy="409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9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헨델-라르고_CapCut용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99631" y="3198856"/>
            <a:ext cx="609600" cy="6096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939328" y="882376"/>
            <a:ext cx="6046726" cy="2926080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일어나 가자</a:t>
            </a:r>
            <a:r>
              <a:rPr lang="en-US" altLang="ko-KR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br>
              <a:rPr lang="en-US" altLang="ko-KR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</a:br>
            <a:r>
              <a:rPr lang="en-US" altLang="ko-KR" dirty="0" err="1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Surgite</a:t>
            </a:r>
            <a:r>
              <a:rPr lang="en-US" altLang="ko-KR" dirty="0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r>
              <a:rPr lang="en-US" altLang="ko-KR" dirty="0" err="1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Eamus</a:t>
            </a:r>
            <a:r>
              <a:rPr lang="en-US" altLang="ko-KR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 </a:t>
            </a:r>
            <a:r>
              <a:rPr lang="ko-KR" altLang="en-US" sz="1500" dirty="0">
                <a:solidFill>
                  <a:srgbClr val="C00000"/>
                </a:solidFill>
                <a:latin typeface="-파랑새M" panose="02030504000101010101" pitchFamily="18" charset="-127"/>
                <a:ea typeface="-파랑새M" panose="02030504000101010101" pitchFamily="18" charset="-127"/>
              </a:rPr>
              <a:t>마태 </a:t>
            </a:r>
            <a:r>
              <a:rPr lang="en-US" altLang="ko-KR" sz="1500" dirty="0">
                <a:solidFill>
                  <a:srgbClr val="C00000"/>
                </a:solidFill>
                <a:latin typeface="-파랑새M" panose="02030504000101010101" pitchFamily="18" charset="-127"/>
                <a:ea typeface="-파랑새M" panose="02030504000101010101" pitchFamily="18" charset="-127"/>
              </a:rPr>
              <a:t>26,46</a:t>
            </a:r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611209" y="4665361"/>
            <a:ext cx="5140410" cy="1388165"/>
          </a:xfrm>
        </p:spPr>
        <p:txBody>
          <a:bodyPr>
            <a:noAutofit/>
          </a:bodyPr>
          <a:lstStyle/>
          <a:p>
            <a:r>
              <a:rPr lang="ko-KR" altLang="en-US" sz="4800" dirty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평양교구 </a:t>
            </a:r>
            <a:r>
              <a:rPr lang="ko-KR" altLang="en-US" sz="4800" dirty="0" err="1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근현대</a:t>
            </a:r>
            <a:r>
              <a:rPr lang="ko-KR" altLang="en-US" sz="4800" dirty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endParaRPr lang="en-US" altLang="ko-KR" sz="4800" dirty="0">
              <a:solidFill>
                <a:srgbClr val="0070C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  <a:p>
            <a:r>
              <a:rPr lang="ko-KR" altLang="en-US" sz="4800" dirty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신앙의 증인 </a:t>
            </a:r>
            <a:r>
              <a:rPr lang="en-US" altLang="ko-KR" sz="4800" dirty="0" smtClean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80</a:t>
            </a:r>
            <a:r>
              <a:rPr lang="ko-KR" altLang="en-US" sz="4800" dirty="0" smtClean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위</a:t>
            </a:r>
            <a:endParaRPr lang="ko-KR" altLang="en-US" sz="4800" dirty="0">
              <a:solidFill>
                <a:srgbClr val="0070C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169" y="185504"/>
            <a:ext cx="5788159" cy="641400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8937" y="2821730"/>
            <a:ext cx="1828800" cy="184363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2" r="35651" b="11679"/>
          <a:stretch/>
        </p:blipFill>
        <p:spPr>
          <a:xfrm>
            <a:off x="227346" y="5591579"/>
            <a:ext cx="853309" cy="104410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89" t="4105" r="2078" b="14460"/>
          <a:stretch/>
        </p:blipFill>
        <p:spPr>
          <a:xfrm>
            <a:off x="1080655" y="5615925"/>
            <a:ext cx="845127" cy="100654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782" y="5615925"/>
            <a:ext cx="1685983" cy="100654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765" y="5618439"/>
            <a:ext cx="1652962" cy="99038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727" y="5627747"/>
            <a:ext cx="750777" cy="97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387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5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57" y="221996"/>
            <a:ext cx="5074119" cy="641400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917" y="2788276"/>
            <a:ext cx="1828800" cy="1843631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51392" y="5644079"/>
            <a:ext cx="4749850" cy="991924"/>
          </a:xfrm>
        </p:spPr>
        <p:txBody>
          <a:bodyPr>
            <a:normAutofit/>
          </a:bodyPr>
          <a:lstStyle/>
          <a:p>
            <a:r>
              <a:rPr lang="ko-KR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일어나 가자</a:t>
            </a:r>
            <a:r>
              <a:rPr lang="en-US" altLang="ko-K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br>
              <a:rPr lang="en-US" altLang="ko-K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</a:br>
            <a:r>
              <a:rPr lang="en-US" altLang="ko-KR" sz="3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Surgite</a:t>
            </a:r>
            <a:r>
              <a:rPr lang="en-US" altLang="ko-KR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r>
              <a:rPr lang="en-US" altLang="ko-KR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Eamus</a:t>
            </a:r>
            <a:r>
              <a:rPr lang="en-US" altLang="ko-K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 </a:t>
            </a:r>
            <a:r>
              <a:rPr lang="ko-KR" altLang="en-US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마태 </a:t>
            </a:r>
            <a:r>
              <a:rPr lang="en-US" altLang="ko-KR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26,46</a:t>
            </a:r>
            <a:endParaRPr lang="ko-KR" altLang="en-US" sz="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pic>
        <p:nvPicPr>
          <p:cNvPr id="18" name="내용 개체 틀 17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0" t="5957" r="-2017" b="7054"/>
          <a:stretch/>
        </p:blipFill>
        <p:spPr>
          <a:xfrm>
            <a:off x="5263376" y="312234"/>
            <a:ext cx="6601521" cy="6323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8055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58" y="221995"/>
            <a:ext cx="5206375" cy="641400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518" y="2821730"/>
            <a:ext cx="1828800" cy="1843631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7520" y="5644078"/>
            <a:ext cx="4749850" cy="991924"/>
          </a:xfrm>
        </p:spPr>
        <p:txBody>
          <a:bodyPr>
            <a:normAutofit/>
          </a:bodyPr>
          <a:lstStyle/>
          <a:p>
            <a:r>
              <a:rPr lang="ko-KR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일어나 가자</a:t>
            </a:r>
            <a:r>
              <a:rPr lang="en-US" altLang="ko-K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br>
              <a:rPr lang="en-US" altLang="ko-K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</a:br>
            <a:r>
              <a:rPr lang="en-US" altLang="ko-KR" sz="3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Surgite</a:t>
            </a:r>
            <a:r>
              <a:rPr lang="en-US" altLang="ko-KR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r>
              <a:rPr lang="en-US" altLang="ko-KR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Eamus</a:t>
            </a:r>
            <a:r>
              <a:rPr lang="en-US" altLang="ko-K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 </a:t>
            </a:r>
            <a:r>
              <a:rPr lang="ko-KR" altLang="en-US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마태 </a:t>
            </a:r>
            <a:r>
              <a:rPr lang="en-US" altLang="ko-KR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26,46</a:t>
            </a:r>
            <a:endParaRPr lang="ko-KR" altLang="en-US" sz="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pic>
        <p:nvPicPr>
          <p:cNvPr id="18" name="내용 개체 틀 17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3" t="5290" r="7939" b="9090"/>
          <a:stretch/>
        </p:blipFill>
        <p:spPr>
          <a:xfrm>
            <a:off x="5395634" y="301083"/>
            <a:ext cx="6502718" cy="6334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3484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58" y="221996"/>
            <a:ext cx="5206376" cy="641400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046" y="2832881"/>
            <a:ext cx="1828800" cy="1843631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7521" y="5644078"/>
            <a:ext cx="4749850" cy="991924"/>
          </a:xfrm>
        </p:spPr>
        <p:txBody>
          <a:bodyPr>
            <a:normAutofit/>
          </a:bodyPr>
          <a:lstStyle/>
          <a:p>
            <a:r>
              <a:rPr lang="ko-KR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일어나 가자</a:t>
            </a:r>
            <a:r>
              <a:rPr lang="en-US" altLang="ko-K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br>
              <a:rPr lang="en-US" altLang="ko-K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</a:br>
            <a:r>
              <a:rPr lang="en-US" altLang="ko-KR" sz="3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Surgite</a:t>
            </a:r>
            <a:r>
              <a:rPr lang="en-US" altLang="ko-KR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r>
              <a:rPr lang="en-US" altLang="ko-KR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Eamus</a:t>
            </a:r>
            <a:r>
              <a:rPr lang="en-US" altLang="ko-K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 </a:t>
            </a:r>
            <a:r>
              <a:rPr lang="ko-KR" altLang="en-US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마태 </a:t>
            </a:r>
            <a:r>
              <a:rPr lang="en-US" altLang="ko-KR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26,46</a:t>
            </a:r>
            <a:endParaRPr lang="ko-KR" altLang="en-US" sz="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pic>
        <p:nvPicPr>
          <p:cNvPr id="18" name="내용 개체 틀 17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2" t="5231" r="8018" b="9231"/>
          <a:stretch/>
        </p:blipFill>
        <p:spPr>
          <a:xfrm>
            <a:off x="5395634" y="221996"/>
            <a:ext cx="6547322" cy="6414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784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58" y="221996"/>
            <a:ext cx="5206376" cy="641400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046" y="2832881"/>
            <a:ext cx="1828800" cy="1843631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7521" y="5644078"/>
            <a:ext cx="4749850" cy="991924"/>
          </a:xfrm>
        </p:spPr>
        <p:txBody>
          <a:bodyPr>
            <a:normAutofit/>
          </a:bodyPr>
          <a:lstStyle/>
          <a:p>
            <a:r>
              <a:rPr lang="ko-KR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일어나 가자</a:t>
            </a:r>
            <a:r>
              <a:rPr lang="en-US" altLang="ko-K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br>
              <a:rPr lang="en-US" altLang="ko-K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</a:br>
            <a:r>
              <a:rPr lang="en-US" altLang="ko-KR" sz="3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Surgite</a:t>
            </a:r>
            <a:r>
              <a:rPr lang="en-US" altLang="ko-KR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r>
              <a:rPr lang="en-US" altLang="ko-KR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Eamus</a:t>
            </a:r>
            <a:r>
              <a:rPr lang="en-US" altLang="ko-K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 </a:t>
            </a:r>
            <a:r>
              <a:rPr lang="ko-KR" altLang="en-US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마태 </a:t>
            </a:r>
            <a:r>
              <a:rPr lang="en-US" altLang="ko-KR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26,46</a:t>
            </a:r>
            <a:endParaRPr lang="ko-KR" altLang="en-US" sz="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pic>
        <p:nvPicPr>
          <p:cNvPr id="18" name="내용 개체 틀 17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2" t="4537" r="8579" b="9404"/>
          <a:stretch/>
        </p:blipFill>
        <p:spPr>
          <a:xfrm>
            <a:off x="5395634" y="221997"/>
            <a:ext cx="6569625" cy="6414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6105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58" y="221996"/>
            <a:ext cx="5206376" cy="641400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046" y="2832881"/>
            <a:ext cx="1828800" cy="1843631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7521" y="5644078"/>
            <a:ext cx="4749850" cy="991924"/>
          </a:xfrm>
        </p:spPr>
        <p:txBody>
          <a:bodyPr>
            <a:normAutofit/>
          </a:bodyPr>
          <a:lstStyle/>
          <a:p>
            <a:r>
              <a:rPr lang="ko-KR" alt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일어나 가자</a:t>
            </a:r>
            <a:r>
              <a:rPr lang="en-US" altLang="ko-K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br>
              <a:rPr lang="en-US" altLang="ko-K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</a:br>
            <a:r>
              <a:rPr lang="en-US" altLang="ko-KR" sz="32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Surgite</a:t>
            </a:r>
            <a:r>
              <a:rPr lang="en-US" altLang="ko-KR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r>
              <a:rPr lang="en-US" altLang="ko-KR" sz="32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Eamus</a:t>
            </a:r>
            <a:r>
              <a:rPr lang="en-US" altLang="ko-KR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 </a:t>
            </a:r>
            <a:r>
              <a:rPr lang="ko-KR" altLang="en-US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마태 </a:t>
            </a:r>
            <a:r>
              <a:rPr lang="en-US" altLang="ko-KR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26,46</a:t>
            </a:r>
            <a:endParaRPr lang="ko-KR" altLang="en-US" sz="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pic>
        <p:nvPicPr>
          <p:cNvPr id="18" name="내용 개체 틀 17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5" t="5753" r="8806" b="9230"/>
          <a:stretch/>
        </p:blipFill>
        <p:spPr>
          <a:xfrm>
            <a:off x="5395634" y="221996"/>
            <a:ext cx="6547322" cy="6414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573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15B6B2-1E57-4188-94BA-4CB6BC879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95DAE361-ABBC-441E-859C-0AC6C3790D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16" y="241738"/>
            <a:ext cx="11729545" cy="640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867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7C7B95-5474-4075-89A6-641435781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FA5932B1-1697-460B-B849-89C61C4CE0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24" y="274115"/>
            <a:ext cx="11753385" cy="6346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584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2E3FD83-5564-412B-9A96-9711B8802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A6F63489-0BA8-40BF-B1BF-2C8321EDE3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07" y="248300"/>
            <a:ext cx="11537224" cy="6411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147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52D69C-757C-41B6-940C-106FA0858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E950EB50-DB06-43C8-950F-571AAF8447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38" y="235086"/>
            <a:ext cx="11729545" cy="6320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87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4F4BA7-77D1-41E3-B507-7B413CB07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D41CF0AE-517B-4D48-A083-3151479880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48" y="234177"/>
            <a:ext cx="11746464" cy="6467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463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CF46BF-3EB7-4E5A-AED7-9B308EF03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71B7EDC1-AC53-4DB1-BF2D-689023BFBD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16" y="174995"/>
            <a:ext cx="11782097" cy="6425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630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3AF510-417A-4C59-851F-006F89462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507CFFFE-FC5A-4ED6-AF0B-D62B149466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86" y="147145"/>
            <a:ext cx="11824137" cy="6537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296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C905D0-030B-40C4-A269-3953DC74B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F4B85EE1-40B7-4198-9F2A-5EC0D75924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881" y="283779"/>
            <a:ext cx="11962525" cy="6413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524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C905D0-030B-40C4-A269-3953DC74B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F4B85EE1-40B7-4198-9F2A-5EC0D75924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29" y="250325"/>
            <a:ext cx="11697630" cy="6413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4027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D2E015BE-C0FB-4AA5-BC30-B329BEE84E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8" y="299419"/>
            <a:ext cx="11697629" cy="6432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제목 4">
            <a:extLst>
              <a:ext uri="{FF2B5EF4-FFF2-40B4-BE49-F238E27FC236}">
                <a16:creationId xmlns:a16="http://schemas.microsoft.com/office/drawing/2014/main" id="{7D86578E-F5B3-4112-B1E9-F2B9BDFCB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0850" y="542693"/>
            <a:ext cx="5408340" cy="1356360"/>
          </a:xfrm>
        </p:spPr>
        <p:txBody>
          <a:bodyPr>
            <a:normAutofit/>
          </a:bodyPr>
          <a:lstStyle/>
          <a:p>
            <a:r>
              <a:rPr lang="ko-KR" altLang="en-US" sz="54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궁서B" panose="02030600000101010101" pitchFamily="18" charset="-127"/>
                <a:ea typeface="HY궁서B" panose="02030600000101010101" pitchFamily="18" charset="-127"/>
              </a:rPr>
              <a:t>죽음의 행진</a:t>
            </a:r>
            <a:endParaRPr lang="ko-KR" altLang="en-US" sz="54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궁서B" panose="02030600000101010101" pitchFamily="18" charset="-127"/>
              <a:ea typeface="HY궁서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651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E1800E-4BD8-4C08-AAE0-82465C77C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903EF810-154C-4066-9F44-60B45220AF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38" y="273269"/>
            <a:ext cx="11782096" cy="6358759"/>
          </a:xfrm>
        </p:spPr>
      </p:pic>
    </p:spTree>
    <p:extLst>
      <p:ext uri="{BB962C8B-B14F-4D97-AF65-F5344CB8AC3E}">
        <p14:creationId xmlns:p14="http://schemas.microsoft.com/office/powerpoint/2010/main" val="236829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97C250C-8ECC-4104-B729-2E562603A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986" y="472966"/>
            <a:ext cx="11277600" cy="599089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ko-KR" altLang="en-US" sz="115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잠시 묵상합시다</a:t>
            </a:r>
            <a:r>
              <a:rPr lang="en-US" altLang="ko-KR" sz="115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</a:t>
            </a:r>
            <a:endParaRPr lang="ko-KR" altLang="en-US" sz="115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4403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45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121B54-A464-4790-9F7A-3BA91436A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208" y="1436914"/>
            <a:ext cx="8438840" cy="515982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ko-KR" altLang="en-US" sz="9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우리 모두가 </a:t>
            </a:r>
            <a:r>
              <a:rPr lang="ko-KR" altLang="en-US" sz="9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</a:t>
            </a:r>
            <a:r>
              <a:rPr lang="ko-KR" altLang="en-US" sz="9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더 </a:t>
            </a:r>
            <a:r>
              <a:rPr lang="ko-KR" altLang="en-US" sz="9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많은 고통을 견뎌야</a:t>
            </a:r>
            <a:r>
              <a:rPr lang="ko-KR" altLang="en-US" sz="9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합니다</a:t>
            </a:r>
            <a:r>
              <a:rPr lang="en-US" altLang="ko-KR" sz="9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</a:p>
          <a:p>
            <a:pPr marL="45720" indent="0">
              <a:buNone/>
            </a:pPr>
            <a:endParaRPr lang="en-US" altLang="ko-KR" sz="7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ko-KR" altLang="en-US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EF9A78A-529B-47A5-8485-CFCDBA450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048" y="320245"/>
            <a:ext cx="3320726" cy="586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121B54-A464-4790-9F7A-3BA91436A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207" y="272143"/>
            <a:ext cx="11645461" cy="6324599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endParaRPr lang="en-US" altLang="ko-KR" sz="7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ko-KR" altLang="en-US" sz="9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 평화는 </a:t>
            </a:r>
            <a:r>
              <a:rPr lang="ko-KR" altLang="en-US" sz="96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오겠지만</a:t>
            </a:r>
            <a:r>
              <a:rPr lang="en-US" altLang="ko-KR" sz="9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,</a:t>
            </a:r>
          </a:p>
          <a:p>
            <a:pPr marL="45720" indent="0">
              <a:buNone/>
            </a:pPr>
            <a:endParaRPr lang="en-US" altLang="ko-KR" sz="9600" dirty="0" smtClean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Pub바탕체 Bold" panose="02020603020101020101" pitchFamily="18" charset="-127"/>
              <a:ea typeface="KoPub바탕체 Bold" panose="02020603020101020101" pitchFamily="18" charset="-127"/>
            </a:endParaRPr>
          </a:p>
          <a:p>
            <a:pPr marL="45720" indent="0">
              <a:buNone/>
            </a:pPr>
            <a:r>
              <a:rPr lang="en-US" altLang="ko-KR" sz="9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    </a:t>
            </a:r>
            <a:r>
              <a:rPr lang="ko-KR" altLang="en-US" sz="9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우리가 </a:t>
            </a:r>
            <a:r>
              <a:rPr lang="ko-KR" altLang="en-US" sz="9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모두 </a:t>
            </a:r>
            <a:endParaRPr lang="en-US" altLang="ko-KR" sz="96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Pub바탕체 Bold" panose="02020603020101020101" pitchFamily="18" charset="-127"/>
              <a:ea typeface="KoPub바탕체 Bold" panose="02020603020101020101" pitchFamily="18" charset="-127"/>
            </a:endParaRPr>
          </a:p>
          <a:p>
            <a:pPr marL="45720" indent="0">
              <a:buNone/>
            </a:pPr>
            <a:r>
              <a:rPr lang="en-US" altLang="ko-KR" sz="9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 </a:t>
            </a:r>
            <a:r>
              <a:rPr lang="en-US" altLang="ko-KR" sz="9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   </a:t>
            </a:r>
            <a:r>
              <a:rPr lang="ko-KR" altLang="en-US" sz="9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죽은 뒤에야</a:t>
            </a:r>
            <a:r>
              <a:rPr lang="en-US" altLang="ko-KR" sz="9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바탕체 Bold" panose="02020603020101020101" pitchFamily="18" charset="-127"/>
                <a:ea typeface="KoPub바탕체 Bold" panose="02020603020101020101" pitchFamily="18" charset="-127"/>
              </a:rPr>
              <a:t>..</a:t>
            </a:r>
          </a:p>
          <a:p>
            <a:pPr marL="45720" indent="0"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ko-KR" altLang="en-US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EF9A78A-529B-47A5-8485-CFCDBA450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048" y="320245"/>
            <a:ext cx="3320726" cy="586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13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121B54-A464-4790-9F7A-3BA91436A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208" y="272143"/>
            <a:ext cx="8702564" cy="6324599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US" altLang="ko-KR" sz="7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buNone/>
            </a:pPr>
            <a:r>
              <a:rPr lang="ko-KR" altLang="en-US" sz="5400" b="1" dirty="0" smtClean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우리는</a:t>
            </a:r>
            <a:r>
              <a:rPr lang="ko-KR" alt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우리의 신앙을 </a:t>
            </a:r>
            <a:r>
              <a:rPr lang="ko-KR" altLang="en-US" sz="5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가장 귀하고 보배롭게 </a:t>
            </a:r>
            <a:r>
              <a:rPr lang="ko-KR" alt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여깁니다</a:t>
            </a:r>
            <a:r>
              <a:rPr lang="en-US" altLang="ko-KR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</a:p>
          <a:p>
            <a:pPr marL="45720" indent="0">
              <a:buNone/>
            </a:pPr>
            <a:endParaRPr lang="en-US" altLang="ko-KR" sz="5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buNone/>
            </a:pPr>
            <a:r>
              <a:rPr lang="en-US" altLang="ko-KR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천주로부터 받은 </a:t>
            </a:r>
            <a:r>
              <a:rPr lang="ko-KR" altLang="en-US" sz="5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이 선물에 </a:t>
            </a:r>
            <a:r>
              <a:rPr lang="ko-KR" altLang="en-US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감사드립시다</a:t>
            </a:r>
            <a:r>
              <a:rPr lang="en-US" altLang="ko-KR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endParaRPr lang="ko-KR" altLang="en-US" sz="5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buNone/>
            </a:pPr>
            <a:endParaRPr lang="en-US" altLang="ko-KR" sz="13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ko-KR" altLang="en-US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EF9A78A-529B-47A5-8485-CFCDBA450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048" y="320245"/>
            <a:ext cx="3320726" cy="586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40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5CB60F-AB6A-4197-A10E-3C1AAFC2D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916" y="177437"/>
            <a:ext cx="8535366" cy="6306207"/>
          </a:xfrm>
        </p:spPr>
        <p:txBody>
          <a:bodyPr>
            <a:normAutofit fontScale="70000" lnSpcReduction="20000"/>
          </a:bodyPr>
          <a:lstStyle/>
          <a:p>
            <a:pPr marL="45720" indent="0">
              <a:lnSpc>
                <a:spcPct val="100000"/>
              </a:lnSpc>
              <a:buNone/>
            </a:pPr>
            <a:endParaRPr lang="en-US" altLang="ko-KR" sz="48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20000"/>
              </a:lnSpc>
              <a:buNone/>
            </a:pPr>
            <a:r>
              <a:rPr lang="en-US" altLang="ko-KR" sz="71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71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환난의 순간에도 </a:t>
            </a:r>
            <a:r>
              <a:rPr lang="ko-KR" altLang="en-US" sz="7100" dirty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우리를 </a:t>
            </a:r>
            <a:r>
              <a:rPr lang="ko-KR" altLang="en-US" sz="7100" dirty="0" smtClean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위해 </a:t>
            </a:r>
            <a:r>
              <a:rPr lang="ko-KR" altLang="en-US" sz="7100" dirty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십자가에 못 박힌 </a:t>
            </a:r>
            <a:r>
              <a:rPr lang="ko-KR" altLang="en-US" sz="7100" dirty="0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주 </a:t>
            </a:r>
            <a:r>
              <a:rPr lang="ko-KR" altLang="en-US" sz="71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예수 그리스도의 제자임을</a:t>
            </a:r>
            <a:r>
              <a:rPr lang="en-US" altLang="ko-KR" sz="71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71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잊어서는 </a:t>
            </a:r>
            <a:r>
              <a:rPr lang="ko-KR" altLang="en-US" sz="7100" dirty="0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 </a:t>
            </a:r>
            <a:r>
              <a:rPr lang="ko-KR" altLang="en-US" sz="7100" dirty="0" smtClean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안 </a:t>
            </a:r>
            <a:r>
              <a:rPr lang="ko-KR" altLang="en-US" sz="7100" dirty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될 것입니다</a:t>
            </a:r>
            <a:r>
              <a:rPr lang="en-US" altLang="ko-KR" sz="71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   </a:t>
            </a:r>
          </a:p>
          <a:p>
            <a:pPr marL="45720" indent="0">
              <a:lnSpc>
                <a:spcPct val="100000"/>
              </a:lnSpc>
              <a:buNone/>
            </a:pPr>
            <a:endParaRPr lang="en-US" altLang="ko-KR" sz="71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20000"/>
              </a:lnSpc>
              <a:buNone/>
            </a:pPr>
            <a:r>
              <a:rPr lang="ko-KR" altLang="en-US" sz="7100" dirty="0">
                <a:solidFill>
                  <a:srgbClr val="92D05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착한 목자는 </a:t>
            </a:r>
            <a:r>
              <a:rPr lang="ko-KR" altLang="en-US" sz="7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양떼를 떠나지 </a:t>
            </a:r>
            <a:r>
              <a:rPr lang="ko-KR" altLang="en-US" sz="7100" dirty="0" smtClean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않고 </a:t>
            </a:r>
            <a:r>
              <a:rPr lang="ko-KR" altLang="en-US" sz="7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끝까지 함께 합니다</a:t>
            </a:r>
            <a:r>
              <a:rPr lang="en-US" altLang="ko-KR" sz="52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.” </a:t>
            </a:r>
            <a:endParaRPr lang="ko-KR" altLang="en-US" sz="4300" dirty="0">
              <a:solidFill>
                <a:srgbClr val="0070C0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EF9A78A-529B-47A5-8485-CFCDBA450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0621" y="399392"/>
            <a:ext cx="3718187" cy="586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3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121B54-A464-4790-9F7A-3BA91436A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468" y="212834"/>
            <a:ext cx="8836197" cy="613804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 algn="ctr">
              <a:buNone/>
            </a:pPr>
            <a:r>
              <a:rPr lang="ko-KR" altLang="en-US" sz="71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주님의 뜻</a:t>
            </a:r>
            <a:r>
              <a:rPr lang="ko-KR" altLang="en-US" sz="7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이면 </a:t>
            </a:r>
            <a:endParaRPr lang="en-US" altLang="ko-KR" sz="71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buNone/>
            </a:pPr>
            <a:r>
              <a:rPr lang="ko-KR" altLang="en-US" sz="7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         </a:t>
            </a:r>
            <a:r>
              <a:rPr lang="ko-KR" altLang="en-US" sz="7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가야지요</a:t>
            </a:r>
            <a:r>
              <a:rPr lang="en-US" altLang="ko-KR" sz="7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</a:t>
            </a:r>
            <a:endParaRPr lang="en-US" altLang="ko-KR" sz="71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lnSpc>
                <a:spcPct val="110000"/>
              </a:lnSpc>
              <a:buNone/>
            </a:pPr>
            <a:r>
              <a:rPr lang="ko-KR" altLang="en-US" sz="71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겸손한 영혼 </a:t>
            </a:r>
            <a:r>
              <a:rPr lang="ko-KR" altLang="en-US" sz="71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천주 </a:t>
            </a:r>
            <a:endParaRPr lang="en-US" altLang="ko-KR" sz="71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buNone/>
            </a:pPr>
            <a:r>
              <a:rPr lang="ko-KR" altLang="en-US" sz="71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         강복하신다</a:t>
            </a:r>
            <a:r>
              <a:rPr lang="en-US" altLang="ko-KR" sz="71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!!!</a:t>
            </a:r>
          </a:p>
          <a:p>
            <a:pPr marL="45720" indent="0">
              <a:buNone/>
            </a:pPr>
            <a:endParaRPr lang="en-US" altLang="ko-KR" sz="9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ko-KR" sz="9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ko-KR" altLang="en-US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" r="52760" b="13175"/>
          <a:stretch/>
        </p:blipFill>
        <p:spPr>
          <a:xfrm>
            <a:off x="273268" y="822434"/>
            <a:ext cx="3878317" cy="523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19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4" b="14714"/>
          <a:stretch/>
        </p:blipFill>
        <p:spPr>
          <a:xfrm>
            <a:off x="199697" y="935421"/>
            <a:ext cx="3930867" cy="5349765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121B54-A464-4790-9F7A-3BA91436A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6287" y="711199"/>
            <a:ext cx="6881473" cy="536448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 algn="ctr">
              <a:lnSpc>
                <a:spcPct val="110000"/>
              </a:lnSpc>
              <a:buNone/>
            </a:pPr>
            <a:r>
              <a:rPr lang="ko-KR" altLang="en-US" sz="9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침묵</a:t>
            </a:r>
            <a:r>
              <a:rPr lang="en-US" altLang="ko-KR" sz="9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</a:t>
            </a:r>
            <a:r>
              <a:rPr lang="ko-KR" altLang="en-US" sz="9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성실</a:t>
            </a:r>
            <a:r>
              <a:rPr lang="en-US" altLang="ko-KR" sz="9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</a:t>
            </a:r>
            <a:r>
              <a:rPr lang="ko-KR" altLang="en-US" sz="9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순명</a:t>
            </a:r>
            <a:r>
              <a:rPr lang="en-US" altLang="ko-KR" sz="9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</a:t>
            </a:r>
            <a:r>
              <a:rPr lang="en-US" altLang="ko-KR" sz="9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96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겸손</a:t>
            </a:r>
            <a:r>
              <a:rPr lang="ko-KR" altLang="en-US" sz="9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endParaRPr lang="en-US" altLang="ko-KR" sz="9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buNone/>
            </a:pPr>
            <a:r>
              <a:rPr lang="ko-KR" altLang="en-US" sz="7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       </a:t>
            </a:r>
            <a:endParaRPr lang="en-US" altLang="ko-KR" sz="71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buNone/>
            </a:pPr>
            <a:endParaRPr lang="en-US" altLang="ko-KR" sz="9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ko-KR" sz="9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ko-KR" altLang="en-US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112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121B54-A464-4790-9F7A-3BA91436A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122" y="212834"/>
            <a:ext cx="11729544" cy="6138042"/>
          </a:xfrm>
        </p:spPr>
        <p:txBody>
          <a:bodyPr>
            <a:normAutofit/>
          </a:bodyPr>
          <a:lstStyle/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4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설립문헌에 담긴          </a:t>
            </a:r>
            <a:endParaRPr lang="en-US" altLang="ko-KR" sz="4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 순교자들의 정신</a:t>
            </a:r>
            <a:r>
              <a:rPr lang="en-US" altLang="ko-KR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</a:p>
          <a:p>
            <a:pPr marL="45720" indent="0" algn="ctr">
              <a:lnSpc>
                <a:spcPct val="120000"/>
              </a:lnSpc>
              <a:buNone/>
            </a:pPr>
            <a:endParaRPr lang="en-US" altLang="ko-KR" sz="4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ko-KR" sz="4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ko-KR" altLang="en-US" sz="6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ko-KR" sz="71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ko-KR" sz="9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ko-KR" altLang="en-US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BC79A4B-F508-4E84-905E-0BCFE79C82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8"/>
          <a:stretch/>
        </p:blipFill>
        <p:spPr>
          <a:xfrm>
            <a:off x="123122" y="1802513"/>
            <a:ext cx="11468243" cy="48019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344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121B54-A464-4790-9F7A-3BA91436A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122" y="212834"/>
            <a:ext cx="8180050" cy="6138042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4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설립문헌에 담긴 </a:t>
            </a:r>
            <a:endParaRPr lang="en-US" altLang="ko-KR" sz="48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4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 순교자들의 정신</a:t>
            </a:r>
            <a:r>
              <a:rPr lang="en-US" altLang="ko-KR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buNone/>
            </a:pPr>
            <a:r>
              <a:rPr lang="ko-KR" altLang="en-US" sz="6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남의 구령을 위하여 일할 사람은 </a:t>
            </a:r>
            <a:endParaRPr lang="en-US" altLang="ko-KR" sz="6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buNone/>
            </a:pPr>
            <a:r>
              <a:rPr lang="en-US" altLang="ko-KR" sz="6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66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외축</a:t>
            </a:r>
            <a:r>
              <a:rPr lang="ko-KR" altLang="en-US" sz="66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을 모르는 </a:t>
            </a:r>
            <a:r>
              <a:rPr lang="ko-KR" altLang="en-US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열성</a:t>
            </a:r>
            <a:r>
              <a:rPr lang="ko-KR" altLang="en-US" sz="66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을 지녀야</a:t>
            </a:r>
            <a:r>
              <a:rPr lang="en-US" altLang="ko-KR" sz="6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</a:t>
            </a:r>
          </a:p>
          <a:p>
            <a:pPr marL="45720" indent="0">
              <a:buNone/>
            </a:pPr>
            <a:endParaRPr lang="en-US" altLang="ko-KR" sz="7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buNone/>
            </a:pPr>
            <a:endParaRPr lang="en-US" altLang="ko-KR" sz="9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ko-KR" altLang="en-US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0013" y="705298"/>
            <a:ext cx="3237187" cy="542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12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121B54-A464-4790-9F7A-3BA91436A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80696"/>
            <a:ext cx="9147001" cy="6138042"/>
          </a:xfrm>
        </p:spPr>
        <p:txBody>
          <a:bodyPr>
            <a:normAutofit fontScale="70000" lnSpcReduction="20000"/>
          </a:bodyPr>
          <a:lstStyle/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64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설립문헌에 담긴          </a:t>
            </a:r>
            <a:endParaRPr lang="en-US" altLang="ko-KR" sz="64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6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 순교자들의 정신</a:t>
            </a:r>
            <a:r>
              <a:rPr lang="en-US" altLang="ko-KR" sz="6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</a:p>
          <a:p>
            <a:pPr marL="45720" indent="0">
              <a:buNone/>
            </a:pPr>
            <a:endParaRPr lang="en-US" altLang="ko-KR" sz="2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buNone/>
            </a:pPr>
            <a:endParaRPr lang="en-US" altLang="ko-KR" sz="6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buNone/>
            </a:pPr>
            <a:r>
              <a:rPr lang="ko-KR" altLang="en-US" sz="104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항상 자아를 잊어</a:t>
            </a:r>
            <a:endParaRPr lang="en-US" altLang="ko-KR" sz="104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buNone/>
            </a:pPr>
            <a:r>
              <a:rPr lang="ko-KR" altLang="en-US" sz="104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바리고</a:t>
            </a:r>
            <a:r>
              <a:rPr lang="en-US" altLang="ko-KR" sz="10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  </a:t>
            </a:r>
          </a:p>
          <a:p>
            <a:pPr marL="45720" indent="0" algn="ctr">
              <a:buNone/>
            </a:pPr>
            <a:r>
              <a:rPr lang="ko-KR" altLang="en-US" sz="104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타인을 </a:t>
            </a:r>
            <a:r>
              <a:rPr lang="ko-KR" altLang="en-US" sz="104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몬저</a:t>
            </a:r>
            <a:r>
              <a:rPr lang="ko-KR" altLang="en-US" sz="104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10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생각하며</a:t>
            </a:r>
            <a:r>
              <a:rPr lang="en-US" altLang="ko-KR" sz="10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</a:t>
            </a:r>
          </a:p>
          <a:p>
            <a:pPr marL="45720" indent="0">
              <a:buNone/>
            </a:pPr>
            <a:endParaRPr lang="en-US" altLang="ko-KR" sz="13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ko-KR" altLang="en-US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7461" y="705298"/>
            <a:ext cx="3237187" cy="542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89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121B54-A464-4790-9F7A-3BA91436A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8554"/>
            <a:ext cx="8849710" cy="3825767"/>
          </a:xfrm>
        </p:spPr>
        <p:txBody>
          <a:bodyPr>
            <a:normAutofit fontScale="25000" lnSpcReduction="20000"/>
          </a:bodyPr>
          <a:lstStyle/>
          <a:p>
            <a:pPr marL="45720" indent="0"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216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설립문헌에 담긴          </a:t>
            </a:r>
            <a:endParaRPr lang="en-US" altLang="ko-KR" sz="216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2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 순교자들의 정신</a:t>
            </a:r>
            <a:r>
              <a:rPr lang="en-US" altLang="ko-KR" sz="2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</a:p>
          <a:p>
            <a:pPr marL="45720" indent="0">
              <a:buNone/>
            </a:pPr>
            <a:endParaRPr lang="en-US" altLang="ko-KR" sz="7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19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남의 영혼을 위하여 일함에 있어</a:t>
            </a:r>
            <a:r>
              <a:rPr lang="en-US" altLang="ko-KR" sz="19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</a:t>
            </a:r>
          </a:p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19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세상의 </a:t>
            </a:r>
            <a:r>
              <a:rPr lang="ko-KR" altLang="en-US" sz="192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아모</a:t>
            </a:r>
            <a:r>
              <a:rPr lang="ko-KR" altLang="en-US" sz="19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것이라도</a:t>
            </a:r>
            <a:endParaRPr lang="en-US" altLang="ko-KR" sz="19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192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그를 막을 수 없을 만한 </a:t>
            </a:r>
            <a:endParaRPr lang="en-US" altLang="ko-KR" sz="192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19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열성을</a:t>
            </a:r>
            <a:r>
              <a:rPr lang="ko-KR" altLang="en-US" sz="192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19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가지게</a:t>
            </a:r>
            <a:r>
              <a:rPr lang="ko-KR" altLang="en-US" sz="192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19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할 것이다</a:t>
            </a:r>
            <a:r>
              <a:rPr lang="en-US" altLang="ko-KR" sz="19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</a:p>
          <a:p>
            <a:pPr marL="45720" indent="0">
              <a:lnSpc>
                <a:spcPct val="120000"/>
              </a:lnSpc>
              <a:buNone/>
            </a:pPr>
            <a:endParaRPr lang="en-US" altLang="ko-KR" sz="9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lnSpc>
                <a:spcPct val="120000"/>
              </a:lnSpc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ko-KR" altLang="en-US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7461" y="705298"/>
            <a:ext cx="3237187" cy="542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63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121B54-A464-4790-9F7A-3BA91436A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122" y="212834"/>
            <a:ext cx="8001375" cy="6138042"/>
          </a:xfrm>
        </p:spPr>
        <p:txBody>
          <a:bodyPr>
            <a:normAutofit lnSpcReduction="10000"/>
          </a:bodyPr>
          <a:lstStyle/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54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설립문헌에 담긴          </a:t>
            </a:r>
            <a:endParaRPr lang="en-US" altLang="ko-KR" sz="54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5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 순교자들의 정신</a:t>
            </a:r>
            <a:r>
              <a:rPr lang="en-US" altLang="ko-KR" sz="5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</a:p>
          <a:p>
            <a:pPr marL="45720" indent="0">
              <a:buNone/>
            </a:pPr>
            <a:endParaRPr lang="en-US" altLang="ko-KR" sz="1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buNone/>
            </a:pPr>
            <a:r>
              <a:rPr lang="ko-KR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다른 사람을 가르치는 </a:t>
            </a:r>
            <a:endParaRPr lang="en-US" altLang="ko-KR" sz="6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buNone/>
            </a:pPr>
            <a:r>
              <a:rPr lang="ko-KR" altLang="en-US" sz="6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지도자는 </a:t>
            </a:r>
            <a:r>
              <a:rPr lang="ko-KR" altLang="en-US" sz="6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친절하고</a:t>
            </a:r>
            <a:r>
              <a:rPr lang="en-US" altLang="ko-KR" sz="6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</a:t>
            </a:r>
          </a:p>
          <a:p>
            <a:pPr marL="45720" indent="0" algn="ctr">
              <a:buNone/>
            </a:pPr>
            <a:r>
              <a:rPr lang="ko-KR" altLang="en-US" sz="6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단순한 품성을</a:t>
            </a:r>
            <a:r>
              <a:rPr lang="ko-KR" altLang="en-US" sz="60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가지고</a:t>
            </a:r>
            <a:r>
              <a:rPr lang="en-US" altLang="ko-KR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,</a:t>
            </a:r>
          </a:p>
          <a:p>
            <a:pPr marL="45720" indent="0">
              <a:buNone/>
            </a:pPr>
            <a:endParaRPr lang="en-US" altLang="ko-KR" sz="9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ko-KR" altLang="en-US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0621" y="705298"/>
            <a:ext cx="3584027" cy="542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43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121B54-A464-4790-9F7A-3BA91436A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122" y="212834"/>
            <a:ext cx="9115471" cy="6138042"/>
          </a:xfrm>
        </p:spPr>
        <p:txBody>
          <a:bodyPr>
            <a:normAutofit/>
          </a:bodyPr>
          <a:lstStyle/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4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설립문헌에 담긴          </a:t>
            </a:r>
            <a:endParaRPr lang="en-US" altLang="ko-KR" sz="48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4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 순교자들의 정신</a:t>
            </a:r>
            <a:r>
              <a:rPr lang="en-US" altLang="ko-KR" sz="4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</a:p>
          <a:p>
            <a:pPr marL="45720" indent="0"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buNone/>
            </a:pPr>
            <a:r>
              <a:rPr lang="ko-KR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타인의 </a:t>
            </a:r>
            <a:r>
              <a:rPr lang="ko-KR" altLang="en-US" sz="6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슬픔과 기쁨에    </a:t>
            </a:r>
            <a:endParaRPr lang="en-US" altLang="ko-KR" sz="6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buNone/>
            </a:pPr>
            <a:r>
              <a:rPr lang="ko-KR" altLang="en-US" sz="6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감응하는 동정심</a:t>
            </a:r>
            <a:r>
              <a:rPr lang="ko-KR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이 </a:t>
            </a:r>
            <a:endParaRPr lang="en-US" altLang="ko-KR" sz="6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buNone/>
            </a:pPr>
            <a:r>
              <a:rPr lang="ko-KR" altLang="en-US" sz="60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있어야 할 것이다</a:t>
            </a:r>
            <a:endParaRPr lang="en-US" altLang="ko-KR" sz="7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buNone/>
            </a:pPr>
            <a:endParaRPr lang="en-US" altLang="ko-KR" sz="9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ko-KR" altLang="en-US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3173" y="684277"/>
            <a:ext cx="3584027" cy="542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56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121B54-A464-4790-9F7A-3BA91436A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28" y="-439272"/>
            <a:ext cx="8291027" cy="6871603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58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설립문헌에 담긴          </a:t>
            </a:r>
            <a:endParaRPr lang="en-US" altLang="ko-KR" sz="58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5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 순교자들의 정신</a:t>
            </a:r>
            <a:r>
              <a:rPr lang="en-US" altLang="ko-KR" sz="5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</a:p>
          <a:p>
            <a:pPr marL="45720" indent="0" algn="ctr">
              <a:lnSpc>
                <a:spcPct val="120000"/>
              </a:lnSpc>
              <a:buNone/>
            </a:pPr>
            <a:endParaRPr lang="en-US" altLang="ko-KR" sz="5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buNone/>
            </a:pPr>
            <a:r>
              <a:rPr lang="ko-KR" altLang="en-US" sz="5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그 지도자의 기분으로 말하면 </a:t>
            </a:r>
            <a:endParaRPr lang="en-US" altLang="ko-KR" sz="5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buNone/>
            </a:pPr>
            <a:r>
              <a:rPr lang="ko-KR" altLang="en-US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침울한 것</a:t>
            </a:r>
            <a:r>
              <a:rPr lang="ko-KR" altLang="en-US" sz="5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보다도</a:t>
            </a:r>
            <a:endParaRPr lang="en-US" altLang="ko-KR" sz="5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buNone/>
            </a:pPr>
            <a:r>
              <a:rPr lang="ko-KR" altLang="en-US" sz="5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오히려 </a:t>
            </a:r>
            <a:r>
              <a:rPr lang="ko-KR" altLang="en-US" sz="5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언제던지</a:t>
            </a:r>
            <a:r>
              <a:rPr lang="ko-KR" altLang="en-US" sz="5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en-US" altLang="ko-KR" sz="5400" dirty="0">
                <a:solidFill>
                  <a:srgbClr val="08B5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“</a:t>
            </a:r>
            <a:r>
              <a:rPr lang="ko-KR" altLang="en-US" sz="5400" dirty="0" err="1">
                <a:solidFill>
                  <a:srgbClr val="08B5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락천주의적</a:t>
            </a:r>
            <a:r>
              <a:rPr lang="ko-KR" altLang="en-US" sz="5400" dirty="0">
                <a:solidFill>
                  <a:srgbClr val="08B5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기분</a:t>
            </a:r>
            <a:r>
              <a:rPr lang="en-US" altLang="ko-KR" sz="5400" dirty="0">
                <a:solidFill>
                  <a:srgbClr val="08B5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”</a:t>
            </a:r>
            <a:r>
              <a:rPr lang="ko-KR" altLang="en-US" sz="5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을   가져야 할 것이다</a:t>
            </a:r>
            <a:r>
              <a:rPr lang="en-US" altLang="ko-KR" sz="5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  <a:endParaRPr lang="en-US" altLang="ko-KR" sz="7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>
              <a:buNone/>
            </a:pPr>
            <a:endParaRPr lang="ko-KR" altLang="en-US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3173" y="684277"/>
            <a:ext cx="3584027" cy="542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4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121B54-A464-4790-9F7A-3BA91436A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122" y="-1"/>
            <a:ext cx="7801678" cy="6738257"/>
          </a:xfrm>
        </p:spPr>
        <p:txBody>
          <a:bodyPr>
            <a:normAutofit fontScale="85000" lnSpcReduction="20000"/>
          </a:bodyPr>
          <a:lstStyle/>
          <a:p>
            <a:pPr marL="45720" indent="0">
              <a:buNone/>
            </a:pPr>
            <a:endParaRPr lang="en-US" altLang="ko-KR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6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설립문헌에 담긴          </a:t>
            </a:r>
            <a:endParaRPr lang="en-US" altLang="ko-KR" sz="6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lnSpc>
                <a:spcPct val="120000"/>
              </a:lnSpc>
              <a:buNone/>
            </a:pPr>
            <a:r>
              <a:rPr lang="ko-KR" altLang="en-US" sz="6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 순교자들의 정신</a:t>
            </a:r>
            <a:r>
              <a:rPr lang="en-US" altLang="ko-KR" sz="6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</a:p>
          <a:p>
            <a:pPr marL="45720" indent="0" algn="ctr">
              <a:lnSpc>
                <a:spcPct val="120000"/>
              </a:lnSpc>
              <a:buNone/>
            </a:pPr>
            <a:endParaRPr lang="en-US" altLang="ko-KR" sz="6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lnSpc>
                <a:spcPct val="110000"/>
              </a:lnSpc>
              <a:buNone/>
            </a:pPr>
            <a:r>
              <a:rPr lang="ko-KR" altLang="en-US" sz="6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자기가 </a:t>
            </a:r>
            <a:r>
              <a:rPr lang="ko-KR" altLang="en-US" sz="6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뫼시고</a:t>
            </a:r>
            <a:r>
              <a:rPr lang="ko-KR" altLang="en-US" sz="6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지내는 </a:t>
            </a:r>
            <a:r>
              <a:rPr lang="ko-KR" altLang="en-US" sz="64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그 스승에게 사람을  </a:t>
            </a:r>
            <a:r>
              <a:rPr lang="ko-KR" altLang="en-US" sz="64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이끌만한</a:t>
            </a:r>
            <a:r>
              <a:rPr lang="ko-KR" altLang="en-US" sz="64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6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자석적</a:t>
            </a:r>
            <a:r>
              <a:rPr lang="ko-KR" altLang="en-US" sz="6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심열을</a:t>
            </a:r>
            <a:endParaRPr lang="en-US" altLang="ko-KR" sz="6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 algn="ctr">
              <a:lnSpc>
                <a:spcPct val="110000"/>
              </a:lnSpc>
              <a:buNone/>
            </a:pPr>
            <a:r>
              <a:rPr lang="ko-KR" altLang="en-US" sz="6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6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가져야 할 것이다</a:t>
            </a:r>
            <a:r>
              <a:rPr lang="en-US" altLang="ko-KR" sz="6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</a:p>
          <a:p>
            <a:pPr marL="45720" indent="0">
              <a:buNone/>
            </a:pPr>
            <a:endParaRPr lang="ko-KR" altLang="en-US" sz="4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3173" y="684277"/>
            <a:ext cx="3584027" cy="542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6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5CB60F-AB6A-4197-A10E-3C1AAFC2D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80" y="336331"/>
            <a:ext cx="7746124" cy="6306207"/>
          </a:xfrm>
        </p:spPr>
        <p:txBody>
          <a:bodyPr>
            <a:normAutofit/>
          </a:bodyPr>
          <a:lstStyle/>
          <a:p>
            <a:pPr marL="45720" indent="0">
              <a:lnSpc>
                <a:spcPct val="100000"/>
              </a:lnSpc>
              <a:buNone/>
            </a:pPr>
            <a:endParaRPr lang="en-US" altLang="ko-KR" sz="48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en-US" altLang="ko-KR" sz="7100" dirty="0"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54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환난의 순간에도 </a:t>
            </a:r>
            <a:r>
              <a:rPr lang="ko-KR" altLang="en-US" sz="54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우리를 위해 </a:t>
            </a:r>
            <a:r>
              <a:rPr lang="ko-KR" altLang="en-US" sz="5400" dirty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십자가에 못 박힌 주 예수 그리스도의 제자임을</a:t>
            </a:r>
            <a:r>
              <a:rPr lang="en-US" altLang="ko-KR" sz="5400" dirty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ko-KR" altLang="en-US" sz="54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잊어서는 안 될 것입니다</a:t>
            </a:r>
            <a:r>
              <a:rPr lang="en-US" altLang="ko-KR" sz="54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   </a:t>
            </a:r>
            <a:endParaRPr lang="en-US" altLang="ko-KR" sz="71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endParaRPr lang="en-US" altLang="ko-KR" sz="7100" dirty="0"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EF9A78A-529B-47A5-8485-CFCDBA450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048" y="320245"/>
            <a:ext cx="3320726" cy="586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72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45CB60F-AB6A-4197-A10E-3C1AAFC2D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706" y="225652"/>
            <a:ext cx="8612994" cy="6770678"/>
          </a:xfrm>
        </p:spPr>
        <p:txBody>
          <a:bodyPr>
            <a:norm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en-US" altLang="ko-KR" sz="40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"</a:t>
            </a:r>
            <a:r>
              <a:rPr lang="ko-KR" altLang="en-US" sz="40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최악의 순간이 닥쳐오더라도</a:t>
            </a:r>
            <a:endParaRPr lang="en-US" altLang="ko-KR" sz="4000" dirty="0">
              <a:solidFill>
                <a:srgbClr val="C00000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ko-KR" altLang="en-US" sz="4000" dirty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우리 평양교구 사제들과 수도자들은 </a:t>
            </a:r>
            <a:endParaRPr lang="en-US" altLang="ko-KR" sz="4000" dirty="0">
              <a:solidFill>
                <a:schemeClr val="accent6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ko-KR" altLang="en-US" sz="40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교회를 위해 순교해야 할 것입니다</a:t>
            </a:r>
            <a:r>
              <a:rPr lang="en-US" altLang="ko-KR" sz="4000" dirty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ko-KR" altLang="en-US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착한 목자는 양떼를 떠나지 않고 끝까지 함께 합니다</a:t>
            </a:r>
            <a:r>
              <a:rPr lang="en-US" altLang="ko-KR" sz="4000" dirty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.” </a:t>
            </a:r>
            <a:endParaRPr lang="en-US" altLang="ko-KR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ko-KR" altLang="en-US" sz="4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일어나 가자</a:t>
            </a:r>
            <a:r>
              <a:rPr lang="en-US" altLang="ko-KR" sz="4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r>
              <a:rPr lang="en-US" altLang="ko-KR" sz="4000" dirty="0" err="1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Surgite</a:t>
            </a:r>
            <a:r>
              <a:rPr lang="en-US" altLang="ko-KR" sz="40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r>
              <a:rPr lang="en-US" altLang="ko-KR" sz="4000" dirty="0" err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Eamus</a:t>
            </a:r>
            <a:r>
              <a:rPr lang="en-US" altLang="ko-KR" sz="4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 </a:t>
            </a:r>
            <a:r>
              <a:rPr lang="ko-KR" altLang="en-US" sz="14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마태 </a:t>
            </a:r>
            <a:r>
              <a:rPr lang="en-US" altLang="ko-KR" sz="14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26,46</a:t>
            </a:r>
            <a:endParaRPr lang="ko-KR" altLang="en-US" sz="14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endParaRPr lang="en-US" altLang="ko-KR" sz="4800" dirty="0">
              <a:solidFill>
                <a:schemeClr val="accent6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endParaRPr lang="ko-KR" altLang="en-US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EF9A78A-529B-47A5-8485-CFCDBA450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048" y="320245"/>
            <a:ext cx="3320726" cy="586229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1778BD53-5E69-4778-9E2A-2D11A90D2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977" y="4589929"/>
            <a:ext cx="1423440" cy="202139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5D7E6C5-53D5-4A3A-81EB-D78CAFEFC0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6417" y="4661647"/>
            <a:ext cx="1288830" cy="1949679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663979C-93A9-48E4-8945-0FE29E29C2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5246" y="4661646"/>
            <a:ext cx="2554721" cy="194967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3F0ED3E-E3E8-4685-B201-5C8DAB25E0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1435" y="4632440"/>
            <a:ext cx="2740918" cy="193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84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939328" y="882376"/>
            <a:ext cx="6046726" cy="2926080"/>
          </a:xfrm>
        </p:spPr>
        <p:txBody>
          <a:bodyPr>
            <a:normAutofit/>
          </a:bodyPr>
          <a:lstStyle/>
          <a:p>
            <a:r>
              <a:rPr lang="ko-KR" altLang="en-US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일어나 가자</a:t>
            </a:r>
            <a:r>
              <a:rPr lang="en-US" altLang="ko-KR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br>
              <a:rPr lang="en-US" altLang="ko-KR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</a:br>
            <a:r>
              <a:rPr lang="en-US" altLang="ko-KR" dirty="0" err="1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Surgite</a:t>
            </a:r>
            <a:r>
              <a:rPr lang="en-US" altLang="ko-KR" dirty="0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r>
              <a:rPr lang="en-US" altLang="ko-KR" dirty="0" err="1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Eamus</a:t>
            </a:r>
            <a:r>
              <a:rPr lang="en-US" altLang="ko-KR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 </a:t>
            </a:r>
            <a:r>
              <a:rPr lang="ko-KR" altLang="en-US" sz="1500" dirty="0">
                <a:solidFill>
                  <a:srgbClr val="C00000"/>
                </a:solidFill>
                <a:latin typeface="-파랑새M" panose="02030504000101010101" pitchFamily="18" charset="-127"/>
                <a:ea typeface="-파랑새M" panose="02030504000101010101" pitchFamily="18" charset="-127"/>
              </a:rPr>
              <a:t>마태 </a:t>
            </a:r>
            <a:r>
              <a:rPr lang="en-US" altLang="ko-KR" sz="1500" dirty="0">
                <a:solidFill>
                  <a:srgbClr val="C00000"/>
                </a:solidFill>
                <a:latin typeface="-파랑새M" panose="02030504000101010101" pitchFamily="18" charset="-127"/>
                <a:ea typeface="-파랑새M" panose="02030504000101010101" pitchFamily="18" charset="-127"/>
              </a:rPr>
              <a:t>26,46</a:t>
            </a:r>
            <a:endParaRPr lang="ko-KR" altLang="en-US" sz="1500" dirty="0">
              <a:solidFill>
                <a:srgbClr val="C00000"/>
              </a:solidFill>
              <a:latin typeface="-파랑새M" panose="02030504000101010101" pitchFamily="18" charset="-127"/>
              <a:ea typeface="-파랑새M" panose="02030504000101010101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622360" y="4673993"/>
            <a:ext cx="5140410" cy="1388165"/>
          </a:xfrm>
        </p:spPr>
        <p:txBody>
          <a:bodyPr>
            <a:noAutofit/>
          </a:bodyPr>
          <a:lstStyle/>
          <a:p>
            <a:r>
              <a:rPr lang="ko-KR" altLang="en-US" sz="4800" dirty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평양교구 </a:t>
            </a:r>
            <a:r>
              <a:rPr lang="ko-KR" altLang="en-US" sz="4800" dirty="0" err="1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근현대</a:t>
            </a:r>
            <a:r>
              <a:rPr lang="ko-KR" altLang="en-US" sz="4800" dirty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endParaRPr lang="en-US" altLang="ko-KR" sz="4800" dirty="0">
              <a:solidFill>
                <a:srgbClr val="0070C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  <a:p>
            <a:r>
              <a:rPr lang="ko-KR" altLang="en-US" sz="4800" dirty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신앙의 증인 </a:t>
            </a:r>
            <a:r>
              <a:rPr lang="en-US" altLang="ko-KR" sz="4800" dirty="0" smtClean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80</a:t>
            </a:r>
            <a:r>
              <a:rPr lang="ko-KR" altLang="en-US" sz="4800" dirty="0" smtClean="0">
                <a:solidFill>
                  <a:srgbClr val="0070C0"/>
                </a:solidFill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위</a:t>
            </a:r>
            <a:endParaRPr lang="ko-KR" altLang="en-US" sz="4800" dirty="0">
              <a:solidFill>
                <a:srgbClr val="0070C0"/>
              </a:solidFill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45" y="185504"/>
            <a:ext cx="5788159" cy="641400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937" y="2821730"/>
            <a:ext cx="1828800" cy="184363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2" r="35651" b="11679"/>
          <a:stretch/>
        </p:blipFill>
        <p:spPr>
          <a:xfrm>
            <a:off x="227346" y="5591579"/>
            <a:ext cx="853309" cy="104410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89" t="4105" r="2078" b="14460"/>
          <a:stretch/>
        </p:blipFill>
        <p:spPr>
          <a:xfrm>
            <a:off x="1080655" y="5615925"/>
            <a:ext cx="845127" cy="100654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782" y="5615925"/>
            <a:ext cx="1685983" cy="100654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765" y="5618439"/>
            <a:ext cx="1652962" cy="990381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727" y="5627747"/>
            <a:ext cx="750777" cy="97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68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64" y="196328"/>
            <a:ext cx="11792089" cy="6277387"/>
          </a:xfrm>
          <a:prstGeom prst="rect">
            <a:avLst/>
          </a:prstGeom>
        </p:spPr>
      </p:pic>
      <p:sp>
        <p:nvSpPr>
          <p:cNvPr id="5" name="제목 4"/>
          <p:cNvSpPr>
            <a:spLocks noGrp="1"/>
          </p:cNvSpPr>
          <p:nvPr>
            <p:ph type="ctrTitle"/>
          </p:nvPr>
        </p:nvSpPr>
        <p:spPr>
          <a:xfrm>
            <a:off x="367863" y="4635062"/>
            <a:ext cx="11630173" cy="1692166"/>
          </a:xfrm>
        </p:spPr>
        <p:txBody>
          <a:bodyPr>
            <a:normAutofit/>
          </a:bodyPr>
          <a:lstStyle/>
          <a:p>
            <a:r>
              <a:rPr lang="ko-KR" altLang="en-US" sz="54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 신앙의 </a:t>
            </a:r>
            <a:r>
              <a:rPr lang="ko-KR" altLang="en-US" sz="5400" dirty="0" err="1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증인들이시여</a:t>
            </a:r>
            <a:r>
              <a:rPr lang="ko-KR" altLang="en-US" sz="54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en-US" altLang="ko-KR" sz="54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br>
              <a:rPr lang="en-US" altLang="ko-KR" sz="54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</a:br>
            <a:r>
              <a:rPr lang="ko-KR" altLang="en-US" sz="54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저희를 위하여 </a:t>
            </a:r>
            <a:r>
              <a:rPr lang="ko-KR" altLang="en-US" sz="5400" dirty="0" err="1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빌어주소서</a:t>
            </a:r>
            <a:r>
              <a:rPr lang="en-US" altLang="ko-KR" sz="54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endParaRPr lang="ko-KR" altLang="en-US" sz="5400" dirty="0">
              <a:solidFill>
                <a:srgbClr val="C00000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8899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462454" y="300955"/>
            <a:ext cx="1161393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54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5. </a:t>
            </a:r>
            <a:r>
              <a:rPr lang="ko-KR" altLang="en-US" sz="5400" b="1" kern="100" dirty="0" err="1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평양교구</a:t>
            </a:r>
            <a:r>
              <a:rPr lang="ko-KR" altLang="en-US" sz="54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순교자의 정신 </a:t>
            </a:r>
            <a:endParaRPr lang="en-US" altLang="ko-KR" sz="5400" b="1" kern="100" dirty="0" smtClean="0">
              <a:solidFill>
                <a:srgbClr val="0070C0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4800" b="1" kern="100" dirty="0" smtClean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☞ 오늘　</a:t>
            </a:r>
            <a:r>
              <a:rPr lang="ko-KR" altLang="en-US" sz="4800" b="1" kern="100" dirty="0" err="1" smtClean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와닿은</a:t>
            </a:r>
            <a:r>
              <a:rPr lang="ko-KR" altLang="en-US" sz="4800" b="1" kern="100" dirty="0" smtClean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　말씀을　</a:t>
            </a:r>
            <a:r>
              <a:rPr lang="en-US" altLang="ko-KR" sz="4800" b="1" kern="100" dirty="0" smtClean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9</a:t>
            </a:r>
            <a:r>
              <a:rPr lang="ko-KR" altLang="en-US" sz="48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월 한 </a:t>
            </a:r>
            <a:r>
              <a:rPr lang="ko-KR" altLang="en-US" sz="4800" b="1" kern="100" dirty="0" smtClean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달　동안 </a:t>
            </a:r>
            <a:r>
              <a:rPr lang="ko-KR" altLang="en-US" sz="48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마음에 새기며 순교자의 </a:t>
            </a:r>
            <a:r>
              <a:rPr lang="ko-KR" altLang="en-US" sz="4800" b="1" kern="100" dirty="0" smtClean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정신을 </a:t>
            </a:r>
            <a:r>
              <a:rPr lang="ko-KR" altLang="en-US" sz="48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살아갑시다</a:t>
            </a:r>
            <a:r>
              <a:rPr lang="en-US" altLang="ko-KR" sz="48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  <a:endParaRPr lang="ko-KR" altLang="en-US" sz="3200" kern="0" dirty="0">
              <a:solidFill>
                <a:srgbClr val="0070C0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54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6. </a:t>
            </a:r>
            <a:r>
              <a:rPr lang="ko-KR" altLang="en-US" sz="54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끝기도</a:t>
            </a:r>
            <a:endParaRPr lang="ko-KR" altLang="en-US" sz="3200" kern="0" dirty="0">
              <a:solidFill>
                <a:srgbClr val="0070C0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48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☞ 시메온찬가부터 끝기도 바치겠습니다</a:t>
            </a:r>
            <a:r>
              <a:rPr lang="en-US" altLang="ko-KR" sz="48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 </a:t>
            </a:r>
            <a:endParaRPr lang="ko-KR" altLang="en-US" sz="3200" kern="0" spc="0" dirty="0">
              <a:solidFill>
                <a:srgbClr val="0070C0"/>
              </a:solidFill>
              <a:effectLst/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113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25119" y="195876"/>
            <a:ext cx="11540359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4400" b="1" kern="100" dirty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7. </a:t>
            </a:r>
            <a:r>
              <a:rPr lang="ko-KR" altLang="en-US" sz="4400" b="1" kern="100" dirty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기도합시다</a:t>
            </a:r>
            <a:r>
              <a:rPr lang="en-US" altLang="ko-KR" sz="4400" b="1" kern="100" dirty="0">
                <a:solidFill>
                  <a:schemeClr val="accent6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  <a:endParaRPr lang="ko-KR" altLang="en-US" sz="2400" kern="0" dirty="0">
              <a:solidFill>
                <a:schemeClr val="accent6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fontAlgn="base"/>
            <a:r>
              <a:rPr lang="ko-KR" altLang="en-US" sz="36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　</a:t>
            </a:r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순교자의 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스승이신 우리 주 예수그리스도님</a:t>
            </a:r>
            <a:r>
              <a:rPr lang="en-US" altLang="ko-KR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, 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오늘 저희들이 묵상한 </a:t>
            </a:r>
            <a:r>
              <a:rPr lang="ko-KR" altLang="en-US" sz="4000" b="1" dirty="0" err="1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평양교구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4000" b="1" dirty="0" err="1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근현대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신앙의 증인</a:t>
            </a:r>
            <a:r>
              <a:rPr lang="en-US" altLang="ko-KR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, </a:t>
            </a:r>
          </a:p>
          <a:p>
            <a:pPr fontAlgn="base"/>
            <a:r>
              <a:rPr lang="ko-KR" altLang="en-US" sz="4000" b="1" dirty="0" err="1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홍용호</a:t>
            </a:r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4000" b="1" dirty="0" err="1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프란치스코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4000" b="1" dirty="0" err="1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보르지아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주교와 </a:t>
            </a:r>
            <a:r>
              <a:rPr lang="en-US" altLang="ko-KR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80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위 순교자들의 정신을 새길 수 있었음에 감사드립니다</a:t>
            </a:r>
            <a:r>
              <a:rPr lang="en-US" altLang="ko-KR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. </a:t>
            </a:r>
            <a:endParaRPr lang="en-US" altLang="ko-KR" sz="4000" b="1" dirty="0" smtClean="0"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  <a:p>
            <a:pPr fontAlgn="base"/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무수한 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순교자들의 피로</a:t>
            </a:r>
            <a:r>
              <a:rPr lang="en-US" altLang="ko-KR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, 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옥토가 된 </a:t>
            </a:r>
            <a:r>
              <a:rPr lang="ko-KR" altLang="en-US" sz="4000" b="1" dirty="0" err="1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조선교회를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위하여</a:t>
            </a:r>
            <a:r>
              <a:rPr lang="en-US" altLang="ko-KR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, </a:t>
            </a:r>
            <a:endParaRPr lang="en-US" altLang="ko-KR" sz="4000" b="1" dirty="0" smtClean="0"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  <a:p>
            <a:pPr fontAlgn="base"/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마음과 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영과 힘을 다하여 살다가</a:t>
            </a:r>
            <a:r>
              <a:rPr lang="en-US" altLang="ko-KR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, 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일본의 박해로 떠날 수 밖에 없었던 우리의 </a:t>
            </a:r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설립자， 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목 </a:t>
            </a:r>
            <a:r>
              <a:rPr lang="ko-KR" altLang="en-US" sz="4000" b="1" dirty="0" err="1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요안모리스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4000" b="1" dirty="0" err="1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몬시뇰의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‘가톨릭 운동’ 정신에 담겨진 순교 정신</a:t>
            </a:r>
            <a:r>
              <a:rPr lang="en-US" altLang="ko-KR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, </a:t>
            </a:r>
            <a:endParaRPr lang="ko-KR" altLang="en-US" sz="4000" dirty="0"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200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84479" y="592116"/>
            <a:ext cx="1154035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그리고 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저희 영원한 도움의 성모수도회의 </a:t>
            </a:r>
            <a:endParaRPr lang="en-US" altLang="ko-KR" sz="4000" b="1" dirty="0" smtClean="0"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  <a:p>
            <a:pPr fontAlgn="base"/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‘</a:t>
            </a:r>
            <a:r>
              <a:rPr lang="ko-KR" altLang="en-US" sz="4000" b="1" dirty="0" err="1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설립문헌’에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담겨진 </a:t>
            </a:r>
            <a:r>
              <a:rPr lang="ko-KR" altLang="en-US" sz="4000" b="1" dirty="0" err="1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평양교구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증인들의 순교 </a:t>
            </a:r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정신을</a:t>
            </a:r>
            <a:endParaRPr lang="en-US" altLang="ko-KR" sz="4000" b="1" dirty="0" smtClean="0"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  <a:p>
            <a:pPr fontAlgn="base"/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깊이 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새기게 해주소서</a:t>
            </a:r>
            <a:r>
              <a:rPr lang="en-US" altLang="ko-KR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.</a:t>
            </a:r>
            <a:endParaRPr lang="ko-KR" altLang="en-US" sz="4000" dirty="0"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  <a:p>
            <a:pPr fontAlgn="base"/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또한 </a:t>
            </a:r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설립　</a:t>
            </a:r>
            <a:r>
              <a:rPr lang="en-US" altLang="ko-KR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100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주년을 향해 </a:t>
            </a:r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걸어가는， </a:t>
            </a:r>
            <a:endParaRPr lang="en-US" altLang="ko-KR" sz="4000" b="1" dirty="0" smtClean="0">
              <a:latin typeface="경복궁수문장_제목L" panose="02020603020101020101" pitchFamily="18" charset="-127"/>
              <a:ea typeface="경복궁수문장_제목L" panose="02020603020101020101" pitchFamily="18" charset="-127"/>
            </a:endParaRPr>
          </a:p>
          <a:p>
            <a:pPr fontAlgn="base"/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우리 수도회원들을</a:t>
            </a:r>
            <a:r>
              <a:rPr lang="en-US" altLang="ko-KR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, </a:t>
            </a:r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순교자의 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어머니이신 성모님께 </a:t>
            </a:r>
            <a:r>
              <a:rPr lang="ko-KR" altLang="en-US" sz="4000" b="1" dirty="0" err="1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맡겨드리오니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，</a:t>
            </a:r>
            <a:r>
              <a:rPr lang="en-US" altLang="ko-KR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</a:t>
            </a:r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하루하루의 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수도 </a:t>
            </a:r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여정을， </a:t>
            </a:r>
            <a:r>
              <a:rPr lang="ko-KR" altLang="en-US" sz="4000" b="1" dirty="0" err="1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평양교구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순교자들의 </a:t>
            </a:r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후예로 기쁘게 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증인의 </a:t>
            </a:r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삶을，　살아갈 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수 있도록</a:t>
            </a:r>
            <a:r>
              <a:rPr lang="en-US" altLang="ko-KR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, 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성령께서 </a:t>
            </a:r>
            <a:r>
              <a:rPr lang="ko-KR" altLang="en-US" sz="4000" b="1" dirty="0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인도하여</a:t>
            </a:r>
            <a:r>
              <a:rPr lang="ko-KR" altLang="en-US" sz="4000" b="1" smtClean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　주소서</a:t>
            </a:r>
            <a:r>
              <a:rPr lang="en-US" altLang="ko-KR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. 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우리 길의 </a:t>
            </a:r>
            <a:r>
              <a:rPr lang="ko-KR" altLang="en-US" sz="4000" b="1" dirty="0" err="1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인도자이신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 영원한 도움의 성모님과 함께 우리 주 예수그리스도를 통하여 비나이다</a:t>
            </a:r>
            <a:r>
              <a:rPr lang="en-US" altLang="ko-KR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. </a:t>
            </a:r>
            <a:r>
              <a:rPr lang="ko-KR" altLang="en-US" sz="4000" b="1" dirty="0">
                <a:latin typeface="경복궁수문장_제목L" panose="02020603020101020101" pitchFamily="18" charset="-127"/>
                <a:ea typeface="경복궁수문장_제목L" panose="02020603020101020101" pitchFamily="18" charset="-127"/>
              </a:rPr>
              <a:t>아멘</a:t>
            </a:r>
            <a:r>
              <a:rPr lang="en-US" altLang="ko-KR" sz="2000" b="1" dirty="0"/>
              <a:t>. 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28828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7288" y="378373"/>
            <a:ext cx="4475526" cy="553676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2980" y="378373"/>
            <a:ext cx="11592910" cy="1356360"/>
          </a:xfrm>
        </p:spPr>
        <p:txBody>
          <a:bodyPr>
            <a:normAutofit fontScale="90000"/>
          </a:bodyPr>
          <a:lstStyle/>
          <a:p>
            <a:r>
              <a:rPr lang="en-US" altLang="ko-KR" sz="54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8. </a:t>
            </a:r>
            <a:r>
              <a:rPr lang="ko-KR" altLang="en-US" sz="5400" b="1" kern="100" dirty="0" err="1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마침성가</a:t>
            </a:r>
            <a:r>
              <a:rPr lang="ko-KR" altLang="en-US" sz="54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</a:t>
            </a:r>
            <a:r>
              <a:rPr lang="en-US" altLang="ko-KR" sz="54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– </a:t>
            </a:r>
            <a:r>
              <a:rPr lang="ko-KR" altLang="en-US" sz="27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찬미의 노래 </a:t>
            </a:r>
            <a:r>
              <a:rPr lang="en-US" altLang="ko-KR" sz="27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4 </a:t>
            </a:r>
            <a:r>
              <a:rPr lang="ko-KR" altLang="en-US" sz="27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주님을 따라서 </a:t>
            </a:r>
            <a:r>
              <a:rPr lang="en-US" altLang="ko-KR" sz="27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3</a:t>
            </a:r>
            <a:r>
              <a:rPr lang="ko-KR" altLang="en-US" sz="27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절 부르시겠습니다</a:t>
            </a:r>
            <a:r>
              <a:rPr lang="en-US" altLang="ko-KR" sz="2700" b="1" kern="10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.</a:t>
            </a:r>
            <a:r>
              <a:rPr lang="ko-KR" altLang="en-US" sz="2700" kern="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/>
            </a:r>
            <a:br>
              <a:rPr lang="ko-KR" altLang="en-US" sz="2700" kern="0" dirty="0">
                <a:solidFill>
                  <a:srgbClr val="0070C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</a:b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1946" y="1418898"/>
            <a:ext cx="7725103" cy="4876800"/>
          </a:xfrm>
        </p:spPr>
        <p:txBody>
          <a:bodyPr>
            <a:no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ko-KR" altLang="en-US" sz="4000" dirty="0" err="1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와서보라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길 찾는 주님의 백성</a:t>
            </a:r>
            <a:endParaRPr lang="en-US" altLang="ko-KR" sz="4000" dirty="0" smtClean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모든 이에 모든 것이 되라는 소명에</a:t>
            </a:r>
            <a:endParaRPr lang="en-US" altLang="ko-KR" sz="4000" dirty="0" smtClean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사도적 열성으로 신앙 불 밝히고</a:t>
            </a:r>
            <a:endParaRPr lang="en-US" altLang="ko-KR" sz="4000" dirty="0" smtClean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순</a:t>
            </a:r>
            <a:r>
              <a:rPr lang="en-US" altLang="ko-KR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-</a:t>
            </a: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교의 얼 새기며 정의의 사도로</a:t>
            </a:r>
            <a:endParaRPr lang="en-US" altLang="ko-KR" sz="4000" dirty="0" smtClean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새 하늘 새 땅으로 가리라 순례길</a:t>
            </a:r>
            <a:endParaRPr lang="en-US" altLang="ko-KR" sz="4000" dirty="0" smtClean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  <a:p>
            <a:pPr marL="45720" indent="0">
              <a:lnSpc>
                <a:spcPct val="100000"/>
              </a:lnSpc>
              <a:buNone/>
            </a:pPr>
            <a:r>
              <a:rPr lang="ko-KR" altLang="en-US" sz="4000" dirty="0" smtClean="0">
                <a:solidFill>
                  <a:schemeClr val="tx1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겸손한 순명으로 주님을 따르리라</a:t>
            </a:r>
            <a:endParaRPr lang="ko-KR" altLang="en-US" sz="4000" dirty="0">
              <a:solidFill>
                <a:schemeClr val="tx1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8087788" y="5716443"/>
            <a:ext cx="3835321" cy="75911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일어나 가자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</a:t>
            </a:r>
            <a:br>
              <a:rPr lang="en-US" altLang="ko-KR" sz="28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</a:br>
            <a:r>
              <a:rPr lang="en-US" altLang="ko-KR" sz="2800" dirty="0" err="1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Surgite</a:t>
            </a:r>
            <a:r>
              <a:rPr lang="en-US" altLang="ko-KR" sz="2800" dirty="0" smtClean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  </a:t>
            </a:r>
            <a:r>
              <a:rPr lang="en-US" altLang="ko-KR" sz="2800" dirty="0" err="1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Eamus</a:t>
            </a:r>
            <a:r>
              <a:rPr lang="en-US" altLang="ko-KR" sz="280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!! </a:t>
            </a:r>
            <a:r>
              <a:rPr lang="ko-KR" altLang="en-US" sz="105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마태 </a:t>
            </a:r>
            <a:r>
              <a:rPr lang="en-US" altLang="ko-KR" sz="1050" dirty="0">
                <a:solidFill>
                  <a:srgbClr val="C00000"/>
                </a:solidFill>
                <a:latin typeface="경복궁수문장_제목M" panose="02020603020101020101" pitchFamily="18" charset="-127"/>
                <a:ea typeface="경복궁수문장_제목M" panose="02020603020101020101" pitchFamily="18" charset="-127"/>
              </a:rPr>
              <a:t>26,46</a:t>
            </a:r>
            <a:endParaRPr lang="ko-KR" altLang="en-US" sz="1050" dirty="0">
              <a:solidFill>
                <a:srgbClr val="C00000"/>
              </a:solidFill>
              <a:latin typeface="경복궁수문장_제목M" panose="02020603020101020101" pitchFamily="18" charset="-127"/>
              <a:ea typeface="경복궁수문장_제목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7020595"/>
      </p:ext>
    </p:extLst>
  </p:cSld>
  <p:clrMapOvr>
    <a:masterClrMapping/>
  </p:clrMapOvr>
</p:sld>
</file>

<file path=ppt/theme/theme1.xml><?xml version="1.0" encoding="utf-8"?>
<a:theme xmlns:a="http://schemas.openxmlformats.org/drawingml/2006/main" name="기본">
  <a:themeElements>
    <a:clrScheme name="청록색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사용자 지정 2">
      <a:majorFont>
        <a:latin typeface="Mapo애민"/>
        <a:ea typeface="Mapo애민"/>
        <a:cs typeface=""/>
      </a:majorFont>
      <a:minorFont>
        <a:latin typeface="Mapo애민"/>
        <a:ea typeface="Mapo애민"/>
        <a:cs typeface=""/>
      </a:minorFont>
    </a:fontScheme>
    <a:fmtScheme name="기본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446C221D-F63F-4DD8-B509-CFE168687BF2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1401</TotalTime>
  <Words>1815</Words>
  <Application>Microsoft Office PowerPoint</Application>
  <PresentationFormat>와이드스크린</PresentationFormat>
  <Paragraphs>304</Paragraphs>
  <Slides>69</Slides>
  <Notes>1</Notes>
  <HiddenSlides>0</HiddenSlides>
  <MMClips>2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69</vt:i4>
      </vt:variant>
    </vt:vector>
  </HeadingPairs>
  <TitlesOfParts>
    <vt:vector size="82" baseType="lpstr">
      <vt:lpstr>HY견고딕</vt:lpstr>
      <vt:lpstr>HY궁서B</vt:lpstr>
      <vt:lpstr>KoPub바탕체 Bold</vt:lpstr>
      <vt:lpstr>Mapo애민</vt:lpstr>
      <vt:lpstr>경복궁수문장_제목L</vt:lpstr>
      <vt:lpstr>경복궁수문장_제목M</vt:lpstr>
      <vt:lpstr>나눔고딕 ExtraBold</vt:lpstr>
      <vt:lpstr>맑은 고딕</vt:lpstr>
      <vt:lpstr>서울한강체 B</vt:lpstr>
      <vt:lpstr>-파랑새M</vt:lpstr>
      <vt:lpstr>Corbel</vt:lpstr>
      <vt:lpstr>Wingdings</vt:lpstr>
      <vt:lpstr>기본</vt:lpstr>
      <vt:lpstr>2026 순교자 성월 말씀 전례 </vt:lpstr>
      <vt:lpstr>일어나 가자! Surgite  Eamus!! 마태 26,46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4. 독서 – Sr. 드보라  &lt;순교자 홍용호 프란치스코 보르지아 주교 평전p252-256 참조&gt; </vt:lpstr>
      <vt:lpstr>4. 독서 – Sr. 드보라 &lt;순교자 홍용호 프란치스코 보르지아 주교 평전p252-256 참조&gt;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4. 영상묵상     평양교구 근·현대  신앙의 증인 80위 중 3명 순교의 길 ,      평양교구 영적지도자 목 요안  몬시뇰의 조선사랑   </vt:lpstr>
      <vt:lpstr>일어나 가자! Surgite  Eamus!! 마태 26,46</vt:lpstr>
      <vt:lpstr>일어나 가자! Surgite  Eamus!! 마태 26,46</vt:lpstr>
      <vt:lpstr>일어나 가자! Surgite  Eamus!! 마태 26,46</vt:lpstr>
      <vt:lpstr>일어나 가자! Surgite  Eamus!! 마태 26,46</vt:lpstr>
      <vt:lpstr>일어나 가자! Surgite  Eamus!! 마태 26,46</vt:lpstr>
      <vt:lpstr>일어나 가자! Surgite  Eamus!! 마태 26,46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죽음의 행진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일어나 가자! Surgite  Eamus!! 마태 26,46</vt:lpstr>
      <vt:lpstr>평양교구 신앙의 증인들이시여 ! 저희를 위하여 빌어주소서!</vt:lpstr>
      <vt:lpstr>PowerPoint 프레젠테이션</vt:lpstr>
      <vt:lpstr>PowerPoint 프레젠테이션</vt:lpstr>
      <vt:lpstr>PowerPoint 프레젠테이션</vt:lpstr>
      <vt:lpstr>8. 마침성가 – 찬미의 노래 4 주님을 따라서 3절 부르시겠습니다.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일어나 가자! Surgiste Eamus!! 마태 26,46</dc:title>
  <dc:creator>js528</dc:creator>
  <cp:lastModifiedBy>js528</cp:lastModifiedBy>
  <cp:revision>85</cp:revision>
  <cp:lastPrinted>2026-08-28T07:20:00Z</cp:lastPrinted>
  <dcterms:created xsi:type="dcterms:W3CDTF">2026-08-23T05:21:04Z</dcterms:created>
  <dcterms:modified xsi:type="dcterms:W3CDTF">2026-09-20T03:56:09Z</dcterms:modified>
</cp:coreProperties>
</file>